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6.xml" ContentType="application/vnd.openxmlformats-officedocument.presentationml.notesSlide+xml"/>
  <Override PartName="/ppt/ink/ink9.xml" ContentType="application/inkml+xml"/>
  <Override PartName="/ppt/notesSlides/notesSlide7.xml" ContentType="application/vnd.openxmlformats-officedocument.presentationml.notesSlide+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notesSlides/notesSlide10.xml" ContentType="application/vnd.openxmlformats-officedocument.presentationml.notesSlide+xml"/>
  <Override PartName="/ppt/ink/ink12.xml" ContentType="application/inkml+xml"/>
  <Override PartName="/ppt/ink/ink13.xml" ContentType="application/inkml+xml"/>
  <Override PartName="/ppt/notesSlides/notesSlide11.xml" ContentType="application/vnd.openxmlformats-officedocument.presentationml.notesSlide+xml"/>
  <Override PartName="/ppt/ink/ink14.xml" ContentType="application/inkml+xml"/>
  <Override PartName="/ppt/ink/ink15.xml" ContentType="application/inkml+xml"/>
  <Override PartName="/ppt/notesSlides/notesSlide12.xml" ContentType="application/vnd.openxmlformats-officedocument.presentationml.notesSlide+xml"/>
  <Override PartName="/ppt/ink/ink16.xml" ContentType="application/inkml+xml"/>
  <Override PartName="/ppt/ink/ink17.xml" ContentType="application/inkml+xml"/>
  <Override PartName="/ppt/notesSlides/notesSlide13.xml" ContentType="application/vnd.openxmlformats-officedocument.presentationml.notesSlide+xml"/>
  <Override PartName="/ppt/ink/ink18.xml" ContentType="application/inkml+xml"/>
  <Override PartName="/ppt/notesSlides/notesSlide14.xml" ContentType="application/vnd.openxmlformats-officedocument.presentationml.notesSlide+xml"/>
  <Override PartName="/ppt/ink/ink19.xml" ContentType="application/inkml+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0"/>
  </p:notesMasterIdLst>
  <p:handoutMasterIdLst>
    <p:handoutMasterId r:id="rId21"/>
  </p:handoutMasterIdLst>
  <p:sldIdLst>
    <p:sldId id="3825" r:id="rId5"/>
    <p:sldId id="3826" r:id="rId6"/>
    <p:sldId id="3827" r:id="rId7"/>
    <p:sldId id="3830" r:id="rId8"/>
    <p:sldId id="3832" r:id="rId9"/>
    <p:sldId id="3835" r:id="rId10"/>
    <p:sldId id="3836" r:id="rId11"/>
    <p:sldId id="3837" r:id="rId12"/>
    <p:sldId id="3838" r:id="rId13"/>
    <p:sldId id="3839" r:id="rId14"/>
    <p:sldId id="3841" r:id="rId15"/>
    <p:sldId id="3842" r:id="rId16"/>
    <p:sldId id="3843" r:id="rId17"/>
    <p:sldId id="3844" r:id="rId18"/>
    <p:sldId id="3834" r:id="rId19"/>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C9F98CD2-ED1D-4B96-BCFF-760B8CAA48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16014D22-622D-4DB3-93B1-1416373817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57745D-1CCA-46F8-BC2F-B1B1CF930DB8}" type="datetime1">
              <a:rPr lang="tr-TR" smtClean="0"/>
              <a:t>26.03.2023</a:t>
            </a:fld>
            <a:endParaRPr lang="tr-TR"/>
          </a:p>
        </p:txBody>
      </p:sp>
      <p:sp>
        <p:nvSpPr>
          <p:cNvPr id="4" name="Alt Bilgi Yer Tutucusu 3">
            <a:extLst>
              <a:ext uri="{FF2B5EF4-FFF2-40B4-BE49-F238E27FC236}">
                <a16:creationId xmlns:a16="http://schemas.microsoft.com/office/drawing/2014/main" id="{CB2FF1CD-A939-4F4D-9094-DDE05D0B21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91DB1086-8184-46D7-92A4-9F1C38B619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CB4CAA-D5A5-4041-A58B-975F44B1871B}" type="slidenum">
              <a:rPr lang="tr-TR" smtClean="0"/>
              <a:t>‹#›</a:t>
            </a:fld>
            <a:endParaRPr lang="tr-TR"/>
          </a:p>
        </p:txBody>
      </p:sp>
    </p:spTree>
    <p:extLst>
      <p:ext uri="{BB962C8B-B14F-4D97-AF65-F5344CB8AC3E}">
        <p14:creationId xmlns:p14="http://schemas.microsoft.com/office/powerpoint/2010/main" val="123492996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4:45:44.017"/>
    </inkml:context>
    <inkml:brush xml:id="br0">
      <inkml:brushProperty name="width" value="0.05" units="cm"/>
      <inkml:brushProperty name="height" value="0.05" units="cm"/>
      <inkml:brushProperty name="color" value="#E71224"/>
    </inkml:brush>
  </inkml:definitions>
  <inkml:trace contextRef="#ctx0" brushRef="#br0">1392 0 24575,'-32'57'0,"-66"87"0,74-112 0,-2 0 0,-1-3 0,-1 0 0,-2-1 0,0-2 0,-2-2 0,-1 0 0,-1-2 0,-1-2 0,0-1 0,-76 28 0,-52-5 0,-11 5 0,124-30 0,-87 19 0,5 5 0,80-30 0,34-7 0,-1 0 0,1-1 0,-27 1 0,48-9 0,1 0 0,0 0 0,0 0 0,0 1 0,1 0 0,0 0 0,7-6 0,-5 5 0,0 0 0,-1-1 0,0 0 0,0 0 0,0 0 0,-1-1 0,9-13 0,-8 11 0,-53 53 0,26-25 0,15-14 0,1 0 0,-1 0 0,1 0 0,0 1 0,0 0 0,-4 7 0,8-12 0,1 0 0,-1 0 0,1 0 0,0 0 0,-1 0 0,1-1 0,0 1 0,0 0 0,0 0 0,0 0 0,0 0 0,0 0 0,0 0 0,0 0 0,0 0 0,0 0 0,0 0 0,1 0 0,-1 0 0,0 0 0,1 1 0,1-1 0,-1 1 0,0-1 0,1 1 0,-1-1 0,1 1 0,0-1 0,-1 0 0,1 0 0,0 0 0,0 0 0,0 0 0,0-1 0,0 1 0,2 0 0,87 37-1365,-80-35-5461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25:08.808"/>
    </inkml:context>
    <inkml:brush xml:id="br0">
      <inkml:brushProperty name="width" value="0.05" units="cm"/>
      <inkml:brushProperty name="height" value="0.05" units="cm"/>
      <inkml:brushProperty name="color" value="#E71224"/>
    </inkml:brush>
  </inkml:definitions>
  <inkml:trace contextRef="#ctx0" brushRef="#br0">2162 1 24575,'0'21'0,"-1"1"0,0 0 0,-2-1 0,-1 1 0,0-1 0,-2 0 0,0 0 0,-1-1 0,-11 21 0,-38 67 0,-6-3 0,-135 178 0,178-261 0,-1 0 0,-1-1 0,-1-2 0,0 0 0,-28 17 0,-129 69 0,26-17 0,87-50 0,-1-4 0,-97 35 0,94-40 0,-15 1 0,-157 34 0,4-2 0,188-49 0,0-3 0,-78 7 0,15-2 0,111-15 0,0 1 0,0-1 0,0 0 0,0 0 0,1 1 0,-1-1 0,0 0 0,0-1 0,0 1 0,0 0 0,0-1 0,1 1 0,-1-1 0,0 1 0,-2-2 0,3 1 0,1 1 0,-1-1 0,1 1 0,-1-1 0,1 1 0,0-1 0,-1 0 0,1 1 0,0-1 0,0 0 0,-1 1 0,1-1 0,0 0 0,0 0 0,0 1 0,0-1 0,0 0 0,0 1 0,0-1 0,0 0 0,0 0 0,0 1 0,0-1 0,1 0 0,-1 1 0,1-2 0,3-8 0,1 1 0,0 0 0,1 0 0,10-12 0,0-1 0,27-60 0,-39 77 0,-9 17 0,-11 18 0,-3 2 0,11-19 0,-1 0 0,2 1 0,0 0 0,-10 30 0,17-43 0,0 1 0,0-1 0,0 1 0,0 0 0,0-1 0,0 1 0,1-1 0,-1 1 0,0-1 0,1 1 0,-1-1 0,1 1 0,0-1 0,0 1 0,-1-1 0,1 0 0,0 1 0,0-1 0,0 0 0,0 0 0,0 1 0,1-1 0,-1 0 0,0 0 0,1-1 0,-1 1 0,2 1 0,48 22 0,-27-14 0,25 15-682,62 21-1,-89-38-6143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41:39.777"/>
    </inkml:context>
    <inkml:brush xml:id="br0">
      <inkml:brushProperty name="width" value="0.05" units="cm"/>
      <inkml:brushProperty name="height" value="0.05" units="cm"/>
      <inkml:brushProperty name="color" value="#E71224"/>
    </inkml:brush>
  </inkml:definitions>
  <inkml:trace contextRef="#ctx0" brushRef="#br0">979 0 24575,'1'1'0,"0"-1"0,0 1 0,0-1 0,0 1 0,0 0 0,0-1 0,0 1 0,0 0 0,-1 0 0,1-1 0,0 1 0,0 0 0,-1 0 0,1 0 0,0 0 0,-1 0 0,1 0 0,-1 0 0,1 1 0,-1-1 0,0 0 0,1 0 0,-1 0 0,0 0 0,0 0 0,0 3 0,4 38 0,-3-35 0,0 446 0,-3-428 0,-1 0 0,-2 0 0,0 0 0,-2 0 0,-1-1 0,-1 0 0,0-1 0,-19 32 0,-14 14 0,-65 82 0,72-104 0,-1 2 0,-3-1 0,-2-1 0,-2-3 0,-56 46 0,70-66 0,-4 3 0,-1-1 0,-1-2 0,-50 27 0,-142 62 0,214-105 0,-13 5 0,24-17 0,14-12 0,114-123 0,-155 168 0,20-22 0,0 0 0,1 0 0,1 1 0,-1 1 0,1-1 0,1 1 0,-9 13 0,15-21 0,-1 0 0,1 1 0,-1-1 0,1 0 0,0 1 0,0-1 0,-1 0 0,1 1 0,0-1 0,0 0 0,0 1 0,1-1 0,-1 0 0,0 1 0,0-1 0,1 0 0,-1 1 0,1-1 0,-1 0 0,1 0 0,-1 0 0,1 1 0,0-1 0,-1 0 0,1 0 0,0 0 0,0 0 0,0 0 0,0 0 0,0 0 0,0-1 0,0 1 0,0 0 0,1-1 0,-1 1 0,0 0 0,0-1 0,1 1 0,-1-1 0,2 1 0,8 2 0,-1-1 0,1 0 0,0-1 0,13 1 0,2 0 0,35 10-1365,-42-10-5461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50:49.562"/>
    </inkml:context>
    <inkml:brush xml:id="br0">
      <inkml:brushProperty name="width" value="0.05" units="cm"/>
      <inkml:brushProperty name="height" value="0.05" units="cm"/>
      <inkml:brushProperty name="color" value="#E71224"/>
    </inkml:brush>
  </inkml:definitions>
  <inkml:trace contextRef="#ctx0" brushRef="#br0">514 1 24575,'0'0'0,"0"1"0,0-1 0,0 0 0,0 0 0,0 0 0,0 0 0,0 0 0,0 0 0,0 0 0,1 0 0,-1 0 0,0 0 0,0 0 0,0 0 0,0 0 0,0 1 0,0-1 0,0 0 0,0 0 0,0 0 0,0 0 0,0 0 0,1 0 0,-1 0 0,0 0 0,0 0 0,0 0 0,0 0 0,0 0 0,0 0 0,0 0 0,0 0 0,0 0 0,0 0 0,1 0 0,-1 0 0,0 0 0,0 0 0,0 0 0,0-1 0,0 1 0,0 0 0,0 0 0,0 0 0,0 0 0,0 0 0,0 0 0,1 0 0,-1 0 0,0 0 0,0 0 0,0 0 0,0 0 0,0 0 0,0-1 0,0 1 0,0 0 0,0 0 0,0 0 0,0 0 0,0 0 0,0 0 0,0 0 0,0 0 0,0 0 0,0-1 0,9 12 0,6 16 0,-9-6 0,-1 0 0,0 1 0,-2 0 0,0 0 0,-2 0 0,0 0 0,-2 0 0,0 0 0,-2-1 0,0 1 0,-1 0 0,-1-1 0,-1 0 0,-1 0 0,-1 0 0,-1-1 0,-1 0 0,-12 18 0,-7 4 0,-2-3 0,-1 0 0,-2-2 0,-2-2 0,-1-1 0,-71 49 0,73-56 0,23-17 0,0-1 0,-1 0 0,0 0 0,-16 6 0,28-14 0,1-1 0,-1 0 0,1 1 0,-1-1 0,0 0 0,1 1 0,-1-1 0,0 0 0,1 0 0,-1 0 0,0 0 0,1 1 0,-1-1 0,0 0 0,1 0 0,-1 0 0,0-1 0,1 1 0,-1 0 0,0 0 0,1 0 0,-1 0 0,0-1 0,1 1 0,-1 0 0,1 0 0,-1-1 0,0 1 0,0-1 0,0-19 0,19-30 0,-16 45 0,35-86 0,-31 170 0,-6-73 0,0 0 0,-1 0 0,1 0 0,-1 0 0,-1 0 0,1 0 0,-1-1 0,0 1 0,0-1 0,0 1 0,-1-1 0,-4 7 0,5-10 0,0 0 0,0 0 0,0 0 0,0-1 0,0 1 0,0 0 0,-1-1 0,1 1 0,-1-1 0,1 0 0,-1 0 0,1 0 0,-1 0 0,0-1 0,0 1 0,1-1 0,-1 1 0,0-1 0,0 0 0,1 0 0,-1 0 0,0 0 0,0-1 0,0 1 0,1-1 0,-1 0 0,-5-2 0,8 3 0,0 1 0,-1-1 0,1 0 0,0 0 0,-1 0 0,1 0 0,0 0 0,-1 0 0,1-1 0,0 1 0,0 0 0,-1 0 0,1 0 0,0 0 0,-1 0 0,1 0 0,0 0 0,0-1 0,-1 1 0,1 0 0,0 0 0,0 0 0,-1-1 0,1 1 0,0 0 0,0 0 0,0-1 0,-1 1 0,1 0 0,0 0 0,0-1 0,0 1 0,0 0 0,0-1 0,0 1 0,0 0 0,-1-1 0,1 1 0,0 0 0,0-1 0,14-5 0,22 0 0,-19 4-136,0 2-1,0 0 1,0 1-1,0 1 1,-1 0-1,1 1 1,-1 1-1,1 1 0,24 10 1,-26-7-6690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50:54.101"/>
    </inkml:context>
    <inkml:brush xml:id="br0">
      <inkml:brushProperty name="width" value="0.05" units="cm"/>
      <inkml:brushProperty name="height" value="0.05" units="cm"/>
      <inkml:brushProperty name="color" value="#E71224"/>
    </inkml:brush>
  </inkml:definitions>
  <inkml:trace contextRef="#ctx0" brushRef="#br0">802 1 24575,'1'49'0,"-5"116"0,2-140 0,-1-1 0,-2 0 0,0 0 0,-17 45 0,16-55 0,-9 26 0,-2-1 0,-2 0 0,-1-2 0,-2 0 0,-35 45 0,4-26 0,-105 86 0,-39-4 0,178-127 0,0-2 0,-26 10 0,-30 16 0,73-34 0,0 1 0,0-1 0,0 0 0,0 0 0,0 0 0,0 0 0,0 0 0,-1-1 0,1 1 0,0 0 0,0-1 0,-5 0 0,7 0 0,-1 0 0,1 0 0,0 0 0,-1-1 0,1 1 0,-1 0 0,1 0 0,0-1 0,-1 1 0,1 0 0,0-1 0,-1 1 0,1-1 0,0 1 0,-1 0 0,1-1 0,0 1 0,0-1 0,0 1 0,-1-1 0,1 1 0,0-1 0,0 1 0,0-1 0,0 1 0,0-1 0,0 1 0,0 0 0,0-1 0,0 1 0,0-1 0,0 1 0,0-1 0,0 0 0,3-9 0,0 0 0,0 0 0,1 0 0,5-10 0,-2 5 0,-2 0 0,-4 11 0,0 0 0,0 0 0,1 0 0,-1 1 0,1-1 0,0 0 0,0 1 0,0-1 0,0 1 0,4-4 0,-5 10 0,0-1 0,0 1 0,-1-1 0,1 1 0,0-1 0,-1 1 0,0-1 0,1 1 0,-1 0 0,-1 4 0,1 0 0,-1 0 0,-1 0 0,1 0 0,-1 0 0,0 0 0,-4 8 0,3-10 0,1 0 0,0 1 0,1 0 0,-1-1 0,1 1 0,0 0 0,0 9 0,1-13 0,0 0 0,1 0 0,-1 0 0,1 0 0,0 0 0,0 0 0,0 0 0,0 0 0,0 0 0,0-1 0,0 1 0,0 0 0,1-1 0,-1 1 0,1-1 0,-1 1 0,1-1 0,0 0 0,-1 0 0,1 0 0,0 0 0,0 0 0,0 0 0,0 0 0,0 0 0,2 0 0,4 2-120,27 10 373,-34-12-318,0-1 0,0 1 0,0-1 0,1 1-1,-1 0 1,0-1 0,0 1 0,0 0 0,0-1 0,-1 1 0,1 0-1,0 0 1,0 0 0,0 0 0,-1 0 0,1 0 0,0 0 0,-1 0 0,1 0-1,-1 1 1,0-1 0,1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59:26.178"/>
    </inkml:context>
    <inkml:brush xml:id="br0">
      <inkml:brushProperty name="width" value="0.05" units="cm"/>
      <inkml:brushProperty name="height" value="0.05" units="cm"/>
      <inkml:brushProperty name="color" value="#E71224"/>
    </inkml:brush>
  </inkml:definitions>
  <inkml:trace contextRef="#ctx0" brushRef="#br0">1 1267 24575,'0'-3'0,"1"0"0,-1 1 0,1-1 0,0 0 0,-1 1 0,1-1 0,1 1 0,-1-1 0,0 1 0,0-1 0,1 1 0,0 0 0,-1 0 0,1 0 0,0 0 0,0 0 0,3-2 0,46-32 0,-12 10 0,106-117 0,-93 84 0,-3-3 0,55-90 0,-48 68 0,-36 53 0,-1 0 0,-1-2 0,21-53 0,-29 62 0,2 0 0,0 1 0,30-40 0,-24 38 0,-1-1 0,17-37 0,34-126 0,-67 188 0,0 0 0,0-1 0,-1 1 0,1-1 0,0 1 0,-1-1 0,1 1 0,-1-1 0,0 0 0,1 1 0,-1-1 0,0 0 0,0 1 0,0-1 0,0 0 0,0 1 0,-1-1 0,1 1 0,0-1 0,-1 0 0,0-1 0,0 2 0,0 1 0,0 0 0,0-1 0,0 1 0,0 0 0,0 0 0,0-1 0,0 1 0,0 0 0,0 0 0,-1 0 0,1 0 0,0 0 0,0 1 0,0-1 0,0 0 0,0 0 0,0 1 0,0-1 0,0 1 0,0-1 0,-2 2 0,-11 5 0,0 1 0,-23 18 0,-150 107 0,208-148 0,1 2 0,45-22 0,-40 23 0,-1-2 0,0-1 0,46-34 0,-69 46-8,0 0-1,1 0 1,-1 0-1,1 1 0,-1 0 1,1 0-1,0 0 1,0 0-1,0 0 0,0 1 1,1 0-1,7-2 1,-9 3 18,0 0-1,0 0 1,0 1 0,0-1 0,1 1 0,-2-1 0,1 1 0,0 0-1,0 0 1,0 0 0,0 1 0,-1-1 0,1 1 0,4 2-1,3 7-33,1-1 0,-2 1-1,1 0 1,-1 1-1,-1 0 1,9 18-1,20 26-1205,-19-36-5596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6:00:11.124"/>
    </inkml:context>
    <inkml:brush xml:id="br0">
      <inkml:brushProperty name="width" value="0.05" units="cm"/>
      <inkml:brushProperty name="height" value="0.05" units="cm"/>
      <inkml:brushProperty name="color" value="#E71224"/>
    </inkml:brush>
  </inkml:definitions>
  <inkml:trace contextRef="#ctx0" brushRef="#br0">1 1267 24575,'0'-3'0,"1"0"0,-1 1 0,1-1 0,0 0 0,-1 1 0,1-1 0,1 1 0,-1-1 0,0 1 0,0-1 0,1 1 0,0 0 0,-1 0 0,1 0 0,0 0 0,0 0 0,3-2 0,46-32 0,-12 10 0,106-117 0,-93 84 0,-3-3 0,55-90 0,-48 68 0,-36 53 0,-1 0 0,-1-2 0,21-53 0,-29 62 0,2 0 0,0 1 0,30-40 0,-24 38 0,-1-1 0,17-37 0,34-126 0,-67 188 0,0 0 0,0-1 0,-1 1 0,1-1 0,0 1 0,-1-1 0,1 1 0,-1-1 0,0 0 0,1 1 0,-1-1 0,0 0 0,0 1 0,0-1 0,0 0 0,0 1 0,-1-1 0,1 1 0,0-1 0,-1 0 0,0-1 0,0 2 0,0 1 0,0 0 0,0-1 0,0 1 0,0 0 0,0 0 0,0-1 0,0 1 0,0 0 0,0 0 0,-1 0 0,1 0 0,0 0 0,0 1 0,0-1 0,0 0 0,0 0 0,0 1 0,0-1 0,0 1 0,0-1 0,-2 2 0,-11 5 0,0 1 0,-23 18 0,-150 107 0,208-148 0,1 2 0,45-22 0,-40 23 0,-1-2 0,0-1 0,46-34 0,-69 46-8,0 0-1,1 0 1,-1 0-1,1 1 0,-1 0 1,1 0-1,0 0 1,0 0-1,0 0 0,0 1 1,1 0-1,7-2 1,-9 3 18,0 0-1,0 0 1,0 1 0,0-1 0,1 1 0,-2-1 0,1 1 0,0 0-1,0 0 1,0 0 0,0 1 0,-1-1 0,1 1 0,4 2-1,3 7-33,1-1 0,-2 1-1,1 0 1,-1 1-1,-1 0 1,9 18-1,20 26-1205,-19-36-5596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57:18.481"/>
    </inkml:context>
    <inkml:brush xml:id="br0">
      <inkml:brushProperty name="width" value="0.05" units="cm"/>
      <inkml:brushProperty name="height" value="0.05" units="cm"/>
      <inkml:brushProperty name="color" value="#E71224"/>
    </inkml:brush>
  </inkml:definitions>
  <inkml:trace contextRef="#ctx0" brushRef="#br0">1069 1412 24575,'1'0'0,"-1"0"0,0 0 0,0 0 0,0 0 0,1 0 0,-1 0 0,0 0 0,0 0 0,0 0 0,1 0 0,-1 0 0,0 0 0,0 0 0,0-1 0,0 1 0,1 0 0,-1 0 0,0 0 0,0 0 0,0 0 0,0-1 0,0 1 0,1 0 0,-1 0 0,0 0 0,0-1 0,0 1 0,0 0 0,0 0 0,0 0 0,0-1 0,0 1 0,0 0 0,0 0 0,0 0 0,0-1 0,0 1 0,0 0 0,0 0 0,0 0 0,0-1 0,0 1 0,0 0 0,-5-15 0,-10-12 0,-10-7 0,-50-54 0,51 63 0,2-1 0,0-2 0,-27-44 0,37 53 0,-2 1 0,0 1 0,0 0 0,-34-29 0,15 15 0,-21-29 0,-65-91 0,10 11 0,-23-29 0,50 61 0,57 73 51,-36-69 0,44 72-540,-2 0 0,-44-58 0,43 69-6337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57:20.592"/>
    </inkml:context>
    <inkml:brush xml:id="br0">
      <inkml:brushProperty name="width" value="0.05" units="cm"/>
      <inkml:brushProperty name="height" value="0.05" units="cm"/>
      <inkml:brushProperty name="color" value="#E71224"/>
    </inkml:brush>
  </inkml:definitions>
  <inkml:trace contextRef="#ctx0" brushRef="#br0">1052 1 24575,'-1030'0'-1365,"1008"0"-5461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6:12:40.915"/>
    </inkml:context>
    <inkml:brush xml:id="br0">
      <inkml:brushProperty name="width" value="0.05" units="cm"/>
      <inkml:brushProperty name="height" value="0.05" units="cm"/>
      <inkml:brushProperty name="color" value="#E71224"/>
    </inkml:brush>
  </inkml:definitions>
  <inkml:trace contextRef="#ctx0" brushRef="#br0">1 1033 24575,'6'-4'0,"-1"0"0,1 0 0,1 1 0,-1-1 0,0 2 0,1-1 0,8-2 0,8-4 0,61-32 0,-2-3 0,90-65 0,-141 84 0,-2-2 0,0 0 0,-2-2 0,40-55 0,-40 49 0,-7 6 0,-3 1 0,0-2 0,-2 0 0,-1-1 0,-1-1 0,-2 0 0,12-57 0,22-110 0,-43 193 0,0-1 0,-1 1 0,1-1 0,-2 1 0,1-1 0,-1 1 0,0-1 0,-1-9 0,1 16 0,0 0 0,0-1 0,-1 1 0,1 0 0,0-1 0,-1 1 0,1 0 0,0-1 0,-1 1 0,1 0 0,0 0 0,-1-1 0,1 1 0,0 0 0,-1 0 0,1 0 0,-1-1 0,1 1 0,0 0 0,-1 0 0,1 0 0,-1 0 0,1 0 0,0 0 0,-1 0 0,1 0 0,-1 0 0,1 0 0,-1 0 0,1 0 0,0 0 0,-1 1 0,1-1 0,-1 0 0,1 0 0,0 0 0,-1 0 0,1 1 0,0-1 0,-1 0 0,1 1 0,0-1 0,-1 0 0,1 0 0,0 1 0,-1-1 0,1 0 0,0 1 0,-1 0 0,-20 20 0,19-19 0,-162 165 0,311-315 0,-145 146 3,0 0-1,1-1 1,-1 1-1,1 0 1,-1 0-1,1 1 0,0-1 1,0 0-1,0 1 1,-1 0-1,2 0 1,-1 0-1,0 0 1,0 0-1,0 0 1,0 1-1,0 0 0,1-1 1,-1 1-1,0 0 1,0 1-1,1-1 1,-1 1-1,0-1 1,0 1-1,0 0 1,0 0-1,0 0 1,0 1-1,0-1 0,3 2 1,9 7-123,0 0 1,-1 1 0,0 1-1,19 19 1,-11-10-728,-4-5-5979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6:18:44.854"/>
    </inkml:context>
    <inkml:brush xml:id="br0">
      <inkml:brushProperty name="width" value="0.05" units="cm"/>
      <inkml:brushProperty name="height" value="0.05" units="cm"/>
      <inkml:brushProperty name="color" value="#E71224"/>
    </inkml:brush>
  </inkml:definitions>
  <inkml:trace contextRef="#ctx0" brushRef="#br0">1441 0 24575,'-27'12'0,"1"1"0,0 1 0,1 1 0,1 1 0,-32 27 0,-46 30 0,-196 113 0,259-156 0,0 2 0,3 1 0,-49 56 0,52-53 0,16-15 0,2 0 0,0 1 0,1 1 0,1 0 0,-18 49 0,18-41 0,-2-1 0,-33 53 0,27-54 0,2 0 0,0 2 0,2 0 0,1 2 0,2-1 0,1 2 0,-13 53 0,-16 78 0,-22 125 0,43-178 0,12-73 0,2 0 0,2 1 0,-1 41 0,7-63 0,-1 42 0,0-58 0,0 0 0,-1 0 0,1 0 0,0 0 0,-1 0 0,1 0 0,-1 0 0,1 0 0,-1 0 0,0 0 0,0 0 0,0-1 0,0 1 0,0 0 0,-1 0 0,1-1 0,0 1 0,-1-1 0,1 0 0,-1 1 0,1-1 0,-3 2 0,2-3 0,1 0 0,0 0 0,0 0 0,0-1 0,0 1 0,0 0 0,-1 0 0,1-1 0,0 1 0,0 0 0,0-1 0,0 1 0,0-1 0,0 0 0,0 1 0,0-1 0,0 0 0,0 1 0,1-1 0,-1 0 0,0 0 0,0 0 0,1 0 0,-1 0 0,0 0 0,1 0 0,-1 0 0,1 0 0,-1 0 0,1 0 0,-1-2 0,-14-39 0,14 38 0,-20-83 0,14 56 0,0 1 0,-15-35 0,18 54 0,0 0 0,1 0 0,0 0 0,1-1 0,0 1 0,1-1 0,0 1 0,2-16 0,-2 27 0,1 0 0,0 0 0,0-1 0,0 1 0,0 0 0,0 0 0,0-1 0,0 1 0,0 0 0,0 0 0,0-1 0,0 1 0,0 0 0,0-1 0,0 1 0,0 0 0,0 0 0,0-1 0,0 1 0,0 0 0,1 0 0,-1-1 0,0 1 0,0 0 0,0 0 0,0-1 0,1 1 0,-1 0 0,0 0 0,0 0 0,0-1 0,1 1 0,-1 0 0,0 0 0,0 0 0,1 0 0,-1 0 0,0 0 0,0-1 0,1 1 0,-1 0 0,0 0 0,0 0 0,1 0 0,-1 0 0,1 0 0,9 13 0,5 24 0,28 128 0,-42-158 0,1-1 0,0 1 0,1-1 0,0 0 0,0 0 0,0 0 0,1 0 0,0-1 0,0 1 0,5 4 0,-8-9 0,1 1 0,-1-1 0,1 1 0,0-1 0,-1 0 0,1 0 0,0 0 0,0 0 0,0 0 0,0-1 0,0 1 0,0 0 0,0-1 0,0 1 0,0-1 0,0 0 0,0 0 0,0 0 0,0 0 0,0 0 0,0 0 0,0 0 0,0-1 0,0 1 0,0-1 0,0 0 0,0 1 0,0-1 0,0 0 0,0 0 0,-1 0 0,1 0 0,0-1 0,-1 1 0,4-3 0,12-14 0,0 0 0,-1-1 0,-1-1 0,-1 0 0,-1-1 0,14-30 0,-9 18 0,34-47 0,-116 177 0,41-58 0,-2-2 0,-51 60 0,40-57-1365,23-22-5461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4:46:03.746"/>
    </inkml:context>
    <inkml:brush xml:id="br0">
      <inkml:brushProperty name="width" value="0.05" units="cm"/>
      <inkml:brushProperty name="height" value="0.05" units="cm"/>
      <inkml:brushProperty name="color" value="#E71224"/>
    </inkml:brush>
  </inkml:definitions>
  <inkml:trace contextRef="#ctx0" brushRef="#br0">180 0 24575,'-111'132'0,"108"-128"0,-6 3 0,1 1 0,0 0 0,1 1 0,0 0 0,0 0 0,-7 14 0,13-20 0,0 0 0,0-1 0,1 1 0,-1 0 0,1-1 0,-1 1 0,1 0 0,0 0 0,0 0 0,0-1 0,0 1 0,1 0 0,-1 0 0,1-1 0,0 1 0,0 0 0,0-1 0,0 1 0,0-1 0,0 1 0,1-1 0,-1 0 0,1 1 0,-1-1 0,1 0 0,0 0 0,0 0 0,0 0 0,0-1 0,1 1 0,2 2 0,74 71 118,2 2-1601,-70-68-5343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4:46:20.785"/>
    </inkml:context>
    <inkml:brush xml:id="br0">
      <inkml:brushProperty name="width" value="0.05" units="cm"/>
      <inkml:brushProperty name="height" value="0.05" units="cm"/>
      <inkml:brushProperty name="color" value="#E71224"/>
    </inkml:brush>
  </inkml:definitions>
  <inkml:trace contextRef="#ctx0" brushRef="#br0">3 0 24575,'30'34'0,"53"109"0,-20-30 0,-62-111 0,0 0 0,-1 1 0,1-1 0,-1 1 0,1-1 0,-1 0 0,0 1 0,0-1 0,0 1 0,0-1 0,-1 1 0,1-1 0,-1 1 0,1-1 0,-1 0 0,0 1 0,0-1 0,0 0 0,0 0 0,0 0 0,-1 0 0,1 0 0,0 0 0,-1 0 0,0 0 0,1 0 0,-1 0 0,-3 1 0,-8 10 0,0-2 0,-25 17 0,34-25 0,-20 11-76,18-11-31,1 0-1,-1 1 1,1-1 0,-1 1-1,1 0 1,0 0-1,1 1 1,-1-1-1,1 1 1,0 0-1,-4 6 1,5-2-6719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4:49:59.615"/>
    </inkml:context>
    <inkml:brush xml:id="br0">
      <inkml:brushProperty name="width" value="0.05" units="cm"/>
      <inkml:brushProperty name="height" value="0.05" units="cm"/>
      <inkml:brushProperty name="color" value="#E71224"/>
    </inkml:brush>
  </inkml:definitions>
  <inkml:trace contextRef="#ctx0" brushRef="#br0">997 1 24575,'-1'1'0,"0"-1"0,0 1 0,0 0 0,0 0 0,0 0 0,0-1 0,0 1 0,1 0 0,-1 0 0,0 0 0,1 0 0,-1 1 0,0-1 0,1 0 0,0 0 0,-1 0 0,1 0 0,0 1 0,-1-1 0,1 0 0,0 0 0,0 0 0,0 3 0,-4 33 0,4-34 0,0 27 0,-2-1 0,0 1 0,-3-1 0,0 0 0,-2 0 0,-1 0 0,-18 43 0,12-42 0,-2 1 0,-1-2 0,-1 0 0,-2-1 0,0-1 0,-2-1 0,-1-1 0,-1-1 0,-1-1 0,-1-1 0,-1-1 0,-48 27 0,-167 81 0,192-102 0,0-2 0,-81 27 0,113-46 0,10-3 0,-1 0 0,1-1 0,-1 1 0,0-2 0,-17 2 0,26-3 0,-1-1 0,1 1 0,0-1 0,-1 1 0,1-1 0,0 1 0,-1-1 0,1 1 0,0-1 0,0 0 0,-1 1 0,1-1 0,0 1 0,0-1 0,0 0 0,0 1 0,0-1 0,0 1 0,0-1 0,0 0 0,0 1 0,0-1 0,0 0 0,0 1 0,0-1 0,0 1 0,1-1 0,-1 0 0,0 1 0,0-1 0,1 1 0,-1-1 0,1 1 0,-1-1 0,0 1 0,1-1 0,-1 1 0,1-1 0,0 1 0,18-34 0,-15 29 0,2-5 0,0-1 0,-1-1 0,0 1 0,6-24 0,-43 80 0,11-13 0,16-26 0,0 0 0,1 0 0,0 1 0,0 0 0,0 0 0,1 0 0,0 1 0,0-1 0,1 0 0,-2 10 0,4-15 0,1-1 0,-1 0 0,1 1 0,-1-1 0,1 0 0,0 0 0,0 1 0,-1-1 0,1 0 0,0 0 0,0 0 0,0 0 0,0 0 0,0 0 0,0 0 0,1 0 0,-1-1 0,0 1 0,0 0 0,1-1 0,-1 1 0,0-1 0,1 1 0,-1-1 0,1 0 0,-1 1 0,0-1 0,1 0 0,-1 0 0,2 0 0,54 3 0,-47-3 0,121-2-1365,-101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4:59:45.472"/>
    </inkml:context>
    <inkml:brush xml:id="br0">
      <inkml:brushProperty name="width" value="0.05" units="cm"/>
      <inkml:brushProperty name="height" value="0.05" units="cm"/>
      <inkml:brushProperty name="color" value="#E71224"/>
    </inkml:brush>
  </inkml:definitions>
  <inkml:trace contextRef="#ctx0" brushRef="#br0">3204 1 24575,'-1'11'0,"0"-1"0,-1 1 0,-1-1 0,0 0 0,-7 17 0,-3 12 0,-34 119 0,-8-1 0,-6-3 0,-112 201 0,108-252 0,-5-3 0,-4-3 0,-98 98 0,130-153 0,-2-1 0,-2-2 0,-2-2 0,-67 39 0,-220 102 0,109-63 0,87-47 0,-2-6 0,-237 69 0,197-61 0,140-51 0,-1-2 0,-1-1 0,-1-3 0,0-1 0,-74 10 0,81-20 0,3 0 0,0 1 0,1 2 0,-49 12 0,67-12 0,0 0 0,-1 0 0,1-1 0,-1 0 0,1-1 0,-1-1 0,-27 0 0,42-2 0,0-1 0,-1 1 0,1 0 0,0-1 0,-1 1 0,1-1 0,0 0 0,0 1 0,0-1 0,-1 0 0,1 0 0,0 0 0,0 0 0,0 0 0,0 0 0,1 0 0,-1 0 0,0 0 0,0 0 0,0 0 0,1 0 0,-1-1 0,1 1 0,-1 0 0,1-1 0,-1 1 0,1 0 0,0-1 0,0 1 0,0 0 0,0-1 0,0 1 0,0 0 0,0-1 0,0 1 0,0-1 0,0 1 0,1 0 0,-1-1 0,1 1 0,-1 0 0,2-2 0,1-6 0,0 0 0,1 1 0,0-1 0,9-13 0,13-15 0,44-46 0,-181 195 0,107-108 0,0-1 0,0 1 0,0-1 0,1 1 0,0 0 0,-1 0 0,1 1 0,1-1 0,-1 0 0,1 1 0,0 0 0,0 0 0,0-1 0,-2 9 0,4-8 0,0-1 0,0 1 0,1 0 0,-1-1 0,1 1 0,0 0 0,0-1 0,1 1 0,-1-1 0,1 0 0,0 1 0,0-1 0,1 0 0,-1 0 0,1 0 0,4 4 0,23 29 0,62 55 0,-66-67 0,-21-20 65,-9-8-1495,-5-5-5396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16:34.780"/>
    </inkml:context>
    <inkml:brush xml:id="br0">
      <inkml:brushProperty name="width" value="0.05" units="cm"/>
      <inkml:brushProperty name="height" value="0.05" units="cm"/>
      <inkml:brushProperty name="color" value="#E71224"/>
    </inkml:brush>
  </inkml:definitions>
  <inkml:trace contextRef="#ctx0" brushRef="#br0">1563 77 24575,'-119'-18'0,"-486"10"0,346 10 0,-199-2 0,455 0 0,0 0 0,0 0 0,-1 1 0,1-1 0,0 1 0,-1-1 0,1 1 0,0 0 0,0 0 0,0 0 0,0 1 0,0-1 0,0 1 0,0 0 0,0 0 0,1 0 0,-1 0 0,1 0 0,-3 3 0,1 0 0,1 0 0,0 1 0,0-1 0,1 1 0,-1-1 0,1 1 0,1 0 0,-1 0 0,-1 11 0,-17 219 0,13-172 0,2 0 0,3 1 0,7 71 0,-4-133 0,-1 0 0,0 0 0,1 0 0,0 0 0,0 0 0,0-1 0,0 1 0,0 0 0,0 0 0,1-1 0,-1 1 0,1 0 0,0-1 0,0 0 0,0 1 0,0-1 0,0 0 0,0 0 0,0 0 0,1 0 0,-1-1 0,1 1 0,0-1 0,-1 1 0,1-1 0,0 0 0,0 0 0,0 0 0,-1-1 0,7 2 0,8 0 0,1-1 0,-1 0 0,0-2 0,25-3 0,-3 1 0,756-1 0,-424 7 0,-335-2 0,53 10 0,-54-5 0,57 1 0,268-8 0,-357 1 0,1 0 0,-1-1 0,1 1 0,-1-1 0,1 0 0,-1 0 0,1 0 0,-1 0 0,0 0 0,1-1 0,-1 0 0,0 0 0,0 0 0,0 0 0,-1 0 0,1 0 0,0-1 0,-1 1 0,0-1 0,1 0 0,-1 0 0,0 0 0,0 0 0,-1 0 0,1 0 0,-1 0 0,2-4 0,3-11 0,-1 1 0,-1-1 0,0 0 0,1-22 0,-1 6 0,6-60 0,-5-1 0,-6-100 0,-1 60 0,2 132 0,1 0 0,-1 0 0,0 0 0,-1 1 0,1-1 0,0 0 0,-1 0 0,0 0 0,0 0 0,1 1 0,-2-1 0,1 0 0,0 1 0,0-1 0,-1 1 0,0-1 0,1 1 0,-1 0 0,0 0 0,0 0 0,-4-4 0,1 4 0,0 0 0,0 0 0,0 0 0,0 1 0,0-1 0,0 1 0,0 1 0,-1-1 0,1 1 0,0-1 0,-7 2 0,-475 3-1365,461-4-5461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16:38.849"/>
    </inkml:context>
    <inkml:brush xml:id="br0">
      <inkml:brushProperty name="width" value="0.05" units="cm"/>
      <inkml:brushProperty name="height" value="0.05" units="cm"/>
      <inkml:brushProperty name="color" value="#E71224"/>
    </inkml:brush>
  </inkml:definitions>
  <inkml:trace contextRef="#ctx0" brushRef="#br0">1 1 24575,'62'0'0,"158"6"0,-193-2 0,-1 0 0,1 1 0,-1 2 0,0 1 0,-1 0 0,29 16 0,-2 1 0,-2 3 0,74 54 0,-99-60 0,-1 2 0,-2 0 0,30 43 0,4 3 0,-39-47 0,0 1 0,-2 0 0,0 1 0,21 52 0,-6-10 0,-23-47 0,-13-14 0,-27-17 0,19 5 0,-2 0 0,-3-2 0,0 0 0,0 0 0,-22-15 0,41 22 0,0 1 0,0 0 0,0-1 0,0 1 0,0 0 0,1-1 0,-1 1 0,0 0 0,0 0 0,0-1 0,0 1 0,0 0 0,1 0 0,-1-1 0,0 1 0,0 0 0,1 0 0,-1 0 0,0-1 0,0 1 0,1 0 0,-1 0 0,0 0 0,0 0 0,1-1 0,-1 1 0,0 0 0,1 0 0,-1 0 0,0 0 0,0 0 0,1 0 0,-1 0 0,0 0 0,1 0 0,-1 0 0,0 0 0,1 0 0,-1 0 0,0 0 0,1 0 0,-1 1 0,1-1 0,18-2 0,28 4 0,-35 0 0,0-1 0,0-1 0,0 0 0,0-1 0,0 0 0,20-4 0,-30 4 0,0 0 0,0-1 0,0 1 0,0 0 0,0-1 0,-1 1 0,1-1 0,0 1 0,-1-1 0,1 0 0,-1 1 0,1-1 0,-1 0 0,0 0 0,0 0 0,0 0 0,0-1 0,0 1 0,0 0 0,-1 0 0,1 0 0,0-5 0,0-50 0,-6 235-1365,5-157-5461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17:32.411"/>
    </inkml:context>
    <inkml:brush xml:id="br0">
      <inkml:brushProperty name="width" value="0.05" units="cm"/>
      <inkml:brushProperty name="height" value="0.05" units="cm"/>
      <inkml:brushProperty name="color" value="#E71224"/>
    </inkml:brush>
  </inkml:definitions>
  <inkml:trace contextRef="#ctx0" brushRef="#br0">1670 0 24575,'-3'2'0,"-1"1"0,2 0 0,-1-1 0,0 1 0,0 0 0,1 1 0,0-1 0,-1 0 0,1 0 0,0 1 0,1 0 0,-1-1 0,-1 6 0,-1-1 0,-42 84 0,1 1 0,-5-2 0,-3-2 0,-65 82 0,92-141 0,-2-2 0,0-1 0,-2-1 0,-1-1 0,-1-2 0,-37 20 0,10-10 0,-2-4 0,-109 38 0,101-45 0,26-9 0,-56 24 0,42-15 0,0-2 0,-111 22 0,134-34 0,6-2 0,0-2 0,0 0 0,-1-2 0,-52-2 0,79 0 0,-1 0 0,1 0 0,0-1 0,-1 1 0,1 0 0,0-1 0,0 0 0,0 0 0,0 0 0,-1 0 0,1 0 0,0 0 0,1 0 0,-1 0 0,0-1 0,0 1 0,0-1 0,1 1 0,-1-1 0,1 0 0,-1 0 0,0-2 0,0 1 0,1-1 0,0 1 0,0-1 0,0 0 0,1 1 0,-1-1 0,1 0 0,0 1 0,0-1 0,0 0 0,0 1 0,2-7 0,1-4 0,1 0 0,1 0 0,0 1 0,1-1 0,13-21 0,-15 33 0,-4 14 0,-7 18 0,-6 5 0,2-9 0,2 1 0,-9 38 0,18-63 0,0 1 0,0-1 0,0 1 0,0 0 0,0-1 0,1 1 0,-1-1 0,1 1 0,-1 0 0,1-1 0,0 0 0,0 1 0,0-1 0,1 0 0,-1 1 0,1-1 0,-1 0 0,1 0 0,0 0 0,-1 0 0,1 0 0,0-1 0,0 1 0,0 0 0,1-1 0,-1 0 0,0 1 0,1-1 0,-1 0 0,0 0 0,1 0 0,-1-1 0,5 2 0,12 3 0,1-1 0,-1 0 0,30 0 0,-25-2 0,-19-1 0,0-1 0,0 1 0,-1 0 0,1 0 0,0 0 0,0 1 0,-1 0 0,8 3 0,-15-3 0,-1-1 0,1 0 0,-1 0 0,1 0 0,0 0 0,-1 0 0,0-1 0,1 1 0,-1-1 0,-3 0 0,-2-2 10,1 0 0,-1 0-1,1-1 1,0 0 0,0-1-1,0 1 1,0-2 0,1 1-1,-1-1 1,1 0 0,-7-6-1,-45-27-1490,43 31-5345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1T15:19:46.265"/>
    </inkml:context>
    <inkml:brush xml:id="br0">
      <inkml:brushProperty name="width" value="0.05" units="cm"/>
      <inkml:brushProperty name="height" value="0.05" units="cm"/>
      <inkml:brushProperty name="color" value="#E71224"/>
    </inkml:brush>
  </inkml:definitions>
  <inkml:trace contextRef="#ctx0" brushRef="#br0">1889 0 24575,'-1'0'0,"0"1"0,0-1 0,0 0 0,1 1 0,-1-1 0,0 0 0,0 1 0,1-1 0,-1 1 0,0-1 0,1 1 0,-1-1 0,0 1 0,1 0 0,-1-1 0,1 1 0,-1 0 0,1 0 0,-1-1 0,1 1 0,0 0 0,-1 0 0,1 0 0,0-1 0,0 1 0,-1 0 0,1 0 0,0 0 0,0 0 0,0-1 0,0 1 0,0 0 0,0 0 0,0 0 0,1 0 0,-1 0 0,0 0 0,7 35 0,7 7 0,-2 1 0,-2 0 0,-1 1 0,4 88 0,-12-99 0,-2 0 0,-1 0 0,-2 1 0,-1-2 0,-1 1 0,-2 0 0,-2-1 0,-1-1 0,-16 34 0,-16 16 0,-3-3 0,-95 122 0,114-163 0,-1-1 0,-2-2 0,-2-1 0,-1-1 0,-2-2 0,0-2 0,-55 35 0,58-45 0,-125 66 0,-5 3 0,44-21 0,-203 98 0,309-160 0,0-1 0,0 0 0,0 0 0,-24 2 0,22-4 0,0 1 0,1 0 0,-26 9 0,-2 4 0,-1-3 0,0-1 0,-1-2 0,0-2 0,-54 3 0,85-10 0,-30 0 0,42-1 0,-1 0 0,1-1 0,-1 1 0,1 0 0,-1 0 0,1 0 0,-1-1 0,1 1 0,0 0 0,-1 0 0,1-1 0,-1 1 0,1 0 0,0-1 0,-1 1 0,1-1 0,0 1 0,-1 0 0,1-1 0,0 1 0,-1-1 0,1 1 0,0-1 0,0 1 0,0-1 0,7-20 0,38-38 0,-32 45 0,-2-1 0,0 1 0,-1-2 0,-1 1 0,0-2 0,9-22 0,-1 9 0,-9 20 0,-8 22 0,-6 6 0,0-1 0,-1-1 0,-1 1 0,-1-1 0,0-1 0,-1 1 0,-19 21 0,-20 34 0,47-68 0,1 0 0,0 0 0,0 0 0,0 1 0,0-1 0,0 0 0,1 0 0,0 0 0,-1 1 0,1-1 0,0 0 0,0 0 0,1 1 0,-1-1 0,1 0 0,0 0 0,0 0 0,0 0 0,0 0 0,0 0 0,1 0 0,-1 0 0,1 0 0,0 0 0,0-1 0,0 1 0,0-1 0,0 1 0,0-1 0,5 3 0,7 7 0,0 0 0,1-2 0,0 1 0,20 9 0,20 10-1365,-29-13-5461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4E20826-8112-4B3D-A7D9-405BB5A4F67F}" type="datetime1">
              <a:rPr lang="tr-TR" noProof="0" smtClean="0"/>
              <a:t>26.03.2023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tr-TR" noProof="0" smtClean="0"/>
              <a:t>‹#›</a:t>
            </a:fld>
            <a:endParaRPr lang="tr-TR"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1</a:t>
            </a:fld>
            <a:endParaRPr lang="tr-TR"/>
          </a:p>
        </p:txBody>
      </p:sp>
    </p:spTree>
    <p:extLst>
      <p:ext uri="{BB962C8B-B14F-4D97-AF65-F5344CB8AC3E}">
        <p14:creationId xmlns:p14="http://schemas.microsoft.com/office/powerpoint/2010/main" val="321064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10</a:t>
            </a:fld>
            <a:endParaRPr lang="tr-TR"/>
          </a:p>
        </p:txBody>
      </p:sp>
    </p:spTree>
    <p:extLst>
      <p:ext uri="{BB962C8B-B14F-4D97-AF65-F5344CB8AC3E}">
        <p14:creationId xmlns:p14="http://schemas.microsoft.com/office/powerpoint/2010/main" val="2863701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11</a:t>
            </a:fld>
            <a:endParaRPr lang="tr-TR"/>
          </a:p>
        </p:txBody>
      </p:sp>
    </p:spTree>
    <p:extLst>
      <p:ext uri="{BB962C8B-B14F-4D97-AF65-F5344CB8AC3E}">
        <p14:creationId xmlns:p14="http://schemas.microsoft.com/office/powerpoint/2010/main" val="1332123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12</a:t>
            </a:fld>
            <a:endParaRPr lang="tr-TR"/>
          </a:p>
        </p:txBody>
      </p:sp>
    </p:spTree>
    <p:extLst>
      <p:ext uri="{BB962C8B-B14F-4D97-AF65-F5344CB8AC3E}">
        <p14:creationId xmlns:p14="http://schemas.microsoft.com/office/powerpoint/2010/main" val="3528946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13</a:t>
            </a:fld>
            <a:endParaRPr lang="tr-TR"/>
          </a:p>
        </p:txBody>
      </p:sp>
    </p:spTree>
    <p:extLst>
      <p:ext uri="{BB962C8B-B14F-4D97-AF65-F5344CB8AC3E}">
        <p14:creationId xmlns:p14="http://schemas.microsoft.com/office/powerpoint/2010/main" val="3463181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14</a:t>
            </a:fld>
            <a:endParaRPr lang="tr-TR"/>
          </a:p>
        </p:txBody>
      </p:sp>
    </p:spTree>
    <p:extLst>
      <p:ext uri="{BB962C8B-B14F-4D97-AF65-F5344CB8AC3E}">
        <p14:creationId xmlns:p14="http://schemas.microsoft.com/office/powerpoint/2010/main" val="4084016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15</a:t>
            </a:fld>
            <a:endParaRPr lang="tr-TR"/>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2</a:t>
            </a:fld>
            <a:endParaRPr lang="tr-TR"/>
          </a:p>
        </p:txBody>
      </p:sp>
    </p:spTree>
    <p:extLst>
      <p:ext uri="{BB962C8B-B14F-4D97-AF65-F5344CB8AC3E}">
        <p14:creationId xmlns:p14="http://schemas.microsoft.com/office/powerpoint/2010/main" val="185513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3</a:t>
            </a:fld>
            <a:endParaRPr lang="tr-TR"/>
          </a:p>
        </p:txBody>
      </p:sp>
    </p:spTree>
    <p:extLst>
      <p:ext uri="{BB962C8B-B14F-4D97-AF65-F5344CB8AC3E}">
        <p14:creationId xmlns:p14="http://schemas.microsoft.com/office/powerpoint/2010/main" val="152749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4</a:t>
            </a:fld>
            <a:endParaRPr lang="tr-TR"/>
          </a:p>
        </p:txBody>
      </p:sp>
    </p:spTree>
    <p:extLst>
      <p:ext uri="{BB962C8B-B14F-4D97-AF65-F5344CB8AC3E}">
        <p14:creationId xmlns:p14="http://schemas.microsoft.com/office/powerpoint/2010/main" val="4058497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5</a:t>
            </a:fld>
            <a:endParaRPr lang="tr-TR"/>
          </a:p>
        </p:txBody>
      </p:sp>
    </p:spTree>
    <p:extLst>
      <p:ext uri="{BB962C8B-B14F-4D97-AF65-F5344CB8AC3E}">
        <p14:creationId xmlns:p14="http://schemas.microsoft.com/office/powerpoint/2010/main" val="5625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6</a:t>
            </a:fld>
            <a:endParaRPr lang="tr-TR"/>
          </a:p>
        </p:txBody>
      </p:sp>
    </p:spTree>
    <p:extLst>
      <p:ext uri="{BB962C8B-B14F-4D97-AF65-F5344CB8AC3E}">
        <p14:creationId xmlns:p14="http://schemas.microsoft.com/office/powerpoint/2010/main" val="158553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7</a:t>
            </a:fld>
            <a:endParaRPr lang="tr-TR"/>
          </a:p>
        </p:txBody>
      </p:sp>
    </p:spTree>
    <p:extLst>
      <p:ext uri="{BB962C8B-B14F-4D97-AF65-F5344CB8AC3E}">
        <p14:creationId xmlns:p14="http://schemas.microsoft.com/office/powerpoint/2010/main" val="3248669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8</a:t>
            </a:fld>
            <a:endParaRPr lang="tr-TR"/>
          </a:p>
        </p:txBody>
      </p:sp>
    </p:spTree>
    <p:extLst>
      <p:ext uri="{BB962C8B-B14F-4D97-AF65-F5344CB8AC3E}">
        <p14:creationId xmlns:p14="http://schemas.microsoft.com/office/powerpoint/2010/main" val="303479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9</a:t>
            </a:fld>
            <a:endParaRPr lang="tr-TR"/>
          </a:p>
        </p:txBody>
      </p:sp>
    </p:spTree>
    <p:extLst>
      <p:ext uri="{BB962C8B-B14F-4D97-AF65-F5344CB8AC3E}">
        <p14:creationId xmlns:p14="http://schemas.microsoft.com/office/powerpoint/2010/main" val="406052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0" name="Serbest 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Düz Bağlayıcı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Serbest Biçim: Şekil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erbest Biçim: Şekil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Serbest Biçim: Şekil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Yay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3 sütunu">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8" name="Alt Bilgi Yer Tutucusu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9" name="Slayt Numarası Yer Tutucusu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10" name="Serbest Biçim: Şekil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erbest Biçim: Şekil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Metin Yer Tutucusu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3" name="İçerik Yer Tutucusu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orta boy resim içeren Başlık ve İçerik">
    <p:spTree>
      <p:nvGrpSpPr>
        <p:cNvPr id="1" name=""/>
        <p:cNvGrpSpPr/>
        <p:nvPr/>
      </p:nvGrpSpPr>
      <p:grpSpPr>
        <a:xfrm>
          <a:off x="0" y="0"/>
          <a:ext cx="0" cy="0"/>
          <a:chOff x="0" y="0"/>
          <a:chExt cx="0" cy="0"/>
        </a:xfrm>
      </p:grpSpPr>
      <p:sp>
        <p:nvSpPr>
          <p:cNvPr id="20" name="Resim Yer Tutucusu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21" name="Resim Yer Tutucusu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Yay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İçerik Yer Tutucusu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anış">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rbest Form: Şekil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erbest Biçim: Şekil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erbest Biçim: Şekil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Serbest Biçim: Şekil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Serbest Biçim: Şekil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erbest Form: Şekil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İçerik Yer Tutucusu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3" name="Alt Bilgi Yer Tutucusu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4" name="Slayt Numarası Yer Tutucusu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5" name="Serbest Form: Şekil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erbest Biçim: Şekil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3" name="Alt Bilgi Yer Tutucusu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4" name="Slayt Numarası Yer Tutucusu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5" name="Serbest Form: Şekil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erbest Biçim: Şekil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Başlık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6" name="Alt Bilgi Yer Tutucusu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7" name="Slayt Numarası Yer Tutucusu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Serbest Biçim: Şekil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erbest Biçim: Şekil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6" name="Alt Bilgi Yer Tutucusu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7" name="Slayt Numarası Yer Tutucusu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Serbest Biçim: Şekil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erbest Biçim: Şekil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Gündem">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Yay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4" name="Tarih Yer Tutucusu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şlık ve İçerik 2 küçük resim">
    <p:spTree>
      <p:nvGrpSpPr>
        <p:cNvPr id="1" name=""/>
        <p:cNvGrpSpPr/>
        <p:nvPr/>
      </p:nvGrpSpPr>
      <p:grpSpPr>
        <a:xfrm>
          <a:off x="0" y="0"/>
          <a:ext cx="0" cy="0"/>
          <a:chOff x="0" y="0"/>
          <a:chExt cx="0" cy="0"/>
        </a:xfrm>
      </p:grpSpPr>
      <p:sp>
        <p:nvSpPr>
          <p:cNvPr id="22" name="Resim Yer Tutucusu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21" name="Resim Yer Tutucusu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2" name="Başlık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Dikdörtgen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Yay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7" name="Serbest Biçim: Şekil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erbest Biçim: Şekil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 ve İçerik 2">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6" name="Serbest Biçim: Şekil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erbest Biçim: Şekil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çerik Yer Tutucusu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imli alıntı slaydı">
    <p:bg>
      <p:bgPr>
        <a:solidFill>
          <a:schemeClr val="tx1"/>
        </a:solidFill>
        <a:effectLst/>
      </p:bgPr>
    </p:bg>
    <p:spTree>
      <p:nvGrpSpPr>
        <p:cNvPr id="1" name=""/>
        <p:cNvGrpSpPr/>
        <p:nvPr/>
      </p:nvGrpSpPr>
      <p:grpSpPr>
        <a:xfrm>
          <a:off x="0" y="0"/>
          <a:ext cx="0" cy="0"/>
          <a:chOff x="0" y="0"/>
          <a:chExt cx="0" cy="0"/>
        </a:xfrm>
      </p:grpSpPr>
      <p:sp>
        <p:nvSpPr>
          <p:cNvPr id="6" name="Resim Yer Tutucusu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tr-TR" noProof="0"/>
              <a:t>Resim eklemek için simgeye tıklayın</a:t>
            </a:r>
          </a:p>
        </p:txBody>
      </p:sp>
      <p:sp>
        <p:nvSpPr>
          <p:cNvPr id="10" name="Başlık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11" name="Tarih Yer Tutucusu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tr-TR" noProof="0"/>
              <a:t>03.09.20XX</a:t>
            </a:r>
          </a:p>
        </p:txBody>
      </p:sp>
      <p:sp>
        <p:nvSpPr>
          <p:cNvPr id="12" name="Alt Bilgi Yer Tutucusu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tr-TR" noProof="0"/>
              <a:t>Sunu Başlığı</a:t>
            </a:r>
          </a:p>
        </p:txBody>
      </p:sp>
      <p:sp>
        <p:nvSpPr>
          <p:cNvPr id="13" name="Slayt Numarası Yer Tutucusu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tr-TR" noProof="0" smtClean="0"/>
              <a:pPr>
                <a:defRPr/>
              </a:pPr>
              <a:t>‹#›</a:t>
            </a:fld>
            <a:endParaRPr lang="tr-TR"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6" name="Alt Bilgi Yer Tutucusu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7" name="Slayt Numarası Yer Tutucusu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Serbest Biçim: Şekil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erbest Biçim: Şekil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8" name="Alt Bilgi Yer Tutucusu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9" name="Slayt Numarası Yer Tutucusu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10" name="Serbest Biçim: Şekil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erbest Biçim: Şekil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customXml" Target="../ink/ink13.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customXml" Target="../ink/ink1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ustomXml" Target="../ink/ink15.xml"/><Relationship Id="rId5" Type="http://schemas.openxmlformats.org/officeDocument/2006/relationships/image" Target="../media/image38.png"/><Relationship Id="rId4" Type="http://schemas.openxmlformats.org/officeDocument/2006/relationships/customXml" Target="../ink/ink14.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customXml" Target="../ink/ink17.xml"/><Relationship Id="rId5" Type="http://schemas.openxmlformats.org/officeDocument/2006/relationships/image" Target="../media/image40.png"/><Relationship Id="rId4" Type="http://schemas.openxmlformats.org/officeDocument/2006/relationships/customXml" Target="../ink/ink16.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8.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customXml" Target="../ink/ink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4.xml"/><Relationship Id="rId3" Type="http://schemas.openxmlformats.org/officeDocument/2006/relationships/image" Target="../media/image7.png"/><Relationship Id="rId7" Type="http://schemas.openxmlformats.org/officeDocument/2006/relationships/customXml" Target="../ink/ink2.xml"/><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customXml" Target="../ink/ink1.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3.xml"/><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customXml" Target="../ink/ink7.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customXml" Target="../ink/ink6.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customXml" Target="../ink/ink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customXml" Target="../ink/ink10.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ustomXml" Target="../ink/ink11.xml"/><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B08836-40C5-46C2-81BA-21AA27176925}"/>
              </a:ext>
            </a:extLst>
          </p:cNvPr>
          <p:cNvSpPr>
            <a:spLocks noGrp="1"/>
          </p:cNvSpPr>
          <p:nvPr>
            <p:ph type="ctrTitle"/>
          </p:nvPr>
        </p:nvSpPr>
        <p:spPr>
          <a:xfrm>
            <a:off x="4761781" y="2743200"/>
            <a:ext cx="6924251" cy="2386584"/>
          </a:xfrm>
        </p:spPr>
        <p:txBody>
          <a:bodyPr rtlCol="0">
            <a:normAutofit fontScale="90000"/>
          </a:bodyPr>
          <a:lstStyle/>
          <a:p>
            <a:pPr rtl="0"/>
            <a:r>
              <a:rPr lang="en-US" sz="6000" b="1" dirty="0">
                <a:effectLst>
                  <a:glow rad="38100">
                    <a:schemeClr val="bg1">
                      <a:lumMod val="65000"/>
                      <a:lumOff val="35000"/>
                      <a:alpha val="40000"/>
                    </a:schemeClr>
                  </a:glow>
                  <a:outerShdw blurRad="28575" dist="38100" dir="14040000" algn="tl" rotWithShape="0">
                    <a:srgbClr val="000000">
                      <a:alpha val="25000"/>
                    </a:srgbClr>
                  </a:outerShdw>
                </a:effectLst>
              </a:rPr>
              <a:t>EVALUATION OF USABILITY</a:t>
            </a:r>
            <a:r>
              <a:rPr lang="tr-TR" sz="6000" b="1" dirty="0">
                <a:effectLst>
                  <a:glow rad="38100">
                    <a:schemeClr val="bg1">
                      <a:lumMod val="65000"/>
                      <a:lumOff val="35000"/>
                      <a:alpha val="40000"/>
                    </a:schemeClr>
                  </a:glow>
                  <a:outerShdw blurRad="28575" dist="38100" dir="14040000" algn="tl" rotWithShape="0">
                    <a:srgbClr val="000000">
                      <a:alpha val="25000"/>
                    </a:srgbClr>
                  </a:outerShdw>
                </a:effectLst>
              </a:rPr>
              <a:t> OF WornOnTV.net</a:t>
            </a:r>
            <a:endParaRPr lang="tr-TR" dirty="0"/>
          </a:p>
        </p:txBody>
      </p:sp>
      <p:sp>
        <p:nvSpPr>
          <p:cNvPr id="3" name="Alt Başlık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tr-TR" dirty="0">
                <a:solidFill>
                  <a:srgbClr val="FFFFFF"/>
                </a:solidFill>
              </a:rPr>
              <a:t>Ünal Ramazan DOĞANGÜN</a:t>
            </a:r>
          </a:p>
          <a:p>
            <a:pPr rtl="0"/>
            <a:endParaRPr lang="tr-TR"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ayt Numarası Yer Tutucusu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tr-T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tr-T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
        <p:nvSpPr>
          <p:cNvPr id="4" name="Metin kutusu 3">
            <a:extLst>
              <a:ext uri="{FF2B5EF4-FFF2-40B4-BE49-F238E27FC236}">
                <a16:creationId xmlns:a16="http://schemas.microsoft.com/office/drawing/2014/main" id="{7415BEED-E1C7-4242-7BAF-25B603AA9B71}"/>
              </a:ext>
            </a:extLst>
          </p:cNvPr>
          <p:cNvSpPr txBox="1"/>
          <p:nvPr/>
        </p:nvSpPr>
        <p:spPr>
          <a:xfrm>
            <a:off x="838200" y="1018880"/>
            <a:ext cx="3655879" cy="1569660"/>
          </a:xfrm>
          <a:prstGeom prst="rect">
            <a:avLst/>
          </a:prstGeom>
          <a:noFill/>
        </p:spPr>
        <p:txBody>
          <a:bodyPr wrap="square">
            <a:spAutoFit/>
          </a:bodyPr>
          <a:lstStyle/>
          <a:p>
            <a:r>
              <a:rPr lang="en-US" sz="1600" dirty="0"/>
              <a:t>When we look at the detailed information about the program, the button showing the players and the names of the players is made very small. They need to be enlarged in size.</a:t>
            </a:r>
          </a:p>
        </p:txBody>
      </p:sp>
      <p:sp>
        <p:nvSpPr>
          <p:cNvPr id="8" name="Metin kutusu 7">
            <a:extLst>
              <a:ext uri="{FF2B5EF4-FFF2-40B4-BE49-F238E27FC236}">
                <a16:creationId xmlns:a16="http://schemas.microsoft.com/office/drawing/2014/main" id="{1D88A40B-EFD7-1119-520C-2ABA00234A79}"/>
              </a:ext>
            </a:extLst>
          </p:cNvPr>
          <p:cNvSpPr txBox="1"/>
          <p:nvPr/>
        </p:nvSpPr>
        <p:spPr>
          <a:xfrm>
            <a:off x="7868031" y="4112037"/>
            <a:ext cx="3485769" cy="1323439"/>
          </a:xfrm>
          <a:prstGeom prst="rect">
            <a:avLst/>
          </a:prstGeom>
          <a:noFill/>
        </p:spPr>
        <p:txBody>
          <a:bodyPr wrap="square">
            <a:spAutoFit/>
          </a:bodyPr>
          <a:lstStyle/>
          <a:p>
            <a:r>
              <a:rPr lang="en-US" sz="1600" dirty="0"/>
              <a:t>The visuals and names inside the buttons showing the actors who played in the same program with the actor are made very small. They need to be enlarged in size.</a:t>
            </a:r>
          </a:p>
        </p:txBody>
      </p:sp>
      <p:pic>
        <p:nvPicPr>
          <p:cNvPr id="14" name="Resim 13" descr="metin, ekran görüntüsü, iç mekan içeren bir resim&#10;&#10;Açıklama otomatik olarak oluşturuldu">
            <a:extLst>
              <a:ext uri="{FF2B5EF4-FFF2-40B4-BE49-F238E27FC236}">
                <a16:creationId xmlns:a16="http://schemas.microsoft.com/office/drawing/2014/main" id="{78750479-8D15-C10F-5FB3-828B4E1951B8}"/>
              </a:ext>
            </a:extLst>
          </p:cNvPr>
          <p:cNvPicPr>
            <a:picLocks noChangeAspect="1"/>
          </p:cNvPicPr>
          <p:nvPr/>
        </p:nvPicPr>
        <p:blipFill>
          <a:blip r:embed="rId3"/>
          <a:stretch>
            <a:fillRect/>
          </a:stretch>
        </p:blipFill>
        <p:spPr>
          <a:xfrm>
            <a:off x="4860636" y="286948"/>
            <a:ext cx="6493164" cy="3033525"/>
          </a:xfrm>
          <a:prstGeom prst="rect">
            <a:avLst/>
          </a:prstGeom>
        </p:spPr>
      </p:pic>
      <p:pic>
        <p:nvPicPr>
          <p:cNvPr id="16" name="Resim 15" descr="metin içeren bir resim&#10;&#10;Açıklama otomatik olarak oluşturuldu">
            <a:extLst>
              <a:ext uri="{FF2B5EF4-FFF2-40B4-BE49-F238E27FC236}">
                <a16:creationId xmlns:a16="http://schemas.microsoft.com/office/drawing/2014/main" id="{144F3CCC-69A1-05A6-9319-E0674BF91BB3}"/>
              </a:ext>
            </a:extLst>
          </p:cNvPr>
          <p:cNvPicPr>
            <a:picLocks noChangeAspect="1"/>
          </p:cNvPicPr>
          <p:nvPr/>
        </p:nvPicPr>
        <p:blipFill>
          <a:blip r:embed="rId4"/>
          <a:stretch>
            <a:fillRect/>
          </a:stretch>
        </p:blipFill>
        <p:spPr>
          <a:xfrm>
            <a:off x="838200" y="3625128"/>
            <a:ext cx="5595689" cy="2608407"/>
          </a:xfrm>
          <a:prstGeom prst="rect">
            <a:avLst/>
          </a:prstGeom>
        </p:spPr>
      </p:pic>
      <p:sp>
        <p:nvSpPr>
          <p:cNvPr id="17" name="Dikdörtgen: Köşeleri Yuvarlatılmış 16">
            <a:extLst>
              <a:ext uri="{FF2B5EF4-FFF2-40B4-BE49-F238E27FC236}">
                <a16:creationId xmlns:a16="http://schemas.microsoft.com/office/drawing/2014/main" id="{E3E376C5-3BC6-87D9-8985-7FCCF35D835B}"/>
              </a:ext>
            </a:extLst>
          </p:cNvPr>
          <p:cNvSpPr/>
          <p:nvPr/>
        </p:nvSpPr>
        <p:spPr>
          <a:xfrm>
            <a:off x="7735368" y="837725"/>
            <a:ext cx="2901002" cy="66327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Dikdörtgen: Köşeleri Yuvarlatılmış 17">
            <a:extLst>
              <a:ext uri="{FF2B5EF4-FFF2-40B4-BE49-F238E27FC236}">
                <a16:creationId xmlns:a16="http://schemas.microsoft.com/office/drawing/2014/main" id="{966CC431-FD80-E943-A0B7-1FD53B751C46}"/>
              </a:ext>
            </a:extLst>
          </p:cNvPr>
          <p:cNvSpPr/>
          <p:nvPr/>
        </p:nvSpPr>
        <p:spPr>
          <a:xfrm>
            <a:off x="4373592" y="4597695"/>
            <a:ext cx="1475117" cy="74205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20" name="Mürekkep 19">
                <a:extLst>
                  <a:ext uri="{FF2B5EF4-FFF2-40B4-BE49-F238E27FC236}">
                    <a16:creationId xmlns:a16="http://schemas.microsoft.com/office/drawing/2014/main" id="{27AAC671-B79A-1D1B-B617-5F63410AC243}"/>
                  </a:ext>
                </a:extLst>
              </p14:cNvPr>
              <p14:cNvContentPartPr/>
              <p14:nvPr/>
            </p14:nvContentPartPr>
            <p14:xfrm>
              <a:off x="10675705" y="836137"/>
              <a:ext cx="203760" cy="316440"/>
            </p14:xfrm>
          </p:contentPart>
        </mc:Choice>
        <mc:Fallback xmlns="">
          <p:pic>
            <p:nvPicPr>
              <p:cNvPr id="20" name="Mürekkep 19">
                <a:extLst>
                  <a:ext uri="{FF2B5EF4-FFF2-40B4-BE49-F238E27FC236}">
                    <a16:creationId xmlns:a16="http://schemas.microsoft.com/office/drawing/2014/main" id="{27AAC671-B79A-1D1B-B617-5F63410AC243}"/>
                  </a:ext>
                </a:extLst>
              </p:cNvPr>
              <p:cNvPicPr/>
              <p:nvPr/>
            </p:nvPicPr>
            <p:blipFill>
              <a:blip r:embed="rId6"/>
              <a:stretch>
                <a:fillRect/>
              </a:stretch>
            </p:blipFill>
            <p:spPr>
              <a:xfrm>
                <a:off x="10666705" y="827137"/>
                <a:ext cx="2214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05130F54-EC7D-CC3D-5CC3-5BC370BE2D5A}"/>
                  </a:ext>
                </a:extLst>
              </p14:cNvPr>
              <p14:cNvContentPartPr/>
              <p14:nvPr/>
            </p14:nvContentPartPr>
            <p14:xfrm>
              <a:off x="5973745" y="4502737"/>
              <a:ext cx="289080" cy="419400"/>
            </p14:xfrm>
          </p:contentPart>
        </mc:Choice>
        <mc:Fallback xmlns="">
          <p:pic>
            <p:nvPicPr>
              <p:cNvPr id="22" name="Mürekkep 21">
                <a:extLst>
                  <a:ext uri="{FF2B5EF4-FFF2-40B4-BE49-F238E27FC236}">
                    <a16:creationId xmlns:a16="http://schemas.microsoft.com/office/drawing/2014/main" id="{05130F54-EC7D-CC3D-5CC3-5BC370BE2D5A}"/>
                  </a:ext>
                </a:extLst>
              </p:cNvPr>
              <p:cNvPicPr/>
              <p:nvPr/>
            </p:nvPicPr>
            <p:blipFill>
              <a:blip r:embed="rId8"/>
              <a:stretch>
                <a:fillRect/>
              </a:stretch>
            </p:blipFill>
            <p:spPr>
              <a:xfrm>
                <a:off x="5965105" y="4494097"/>
                <a:ext cx="306720" cy="437040"/>
              </a:xfrm>
              <a:prstGeom prst="rect">
                <a:avLst/>
              </a:prstGeom>
            </p:spPr>
          </p:pic>
        </mc:Fallback>
      </mc:AlternateContent>
    </p:spTree>
    <p:extLst>
      <p:ext uri="{BB962C8B-B14F-4D97-AF65-F5344CB8AC3E}">
        <p14:creationId xmlns:p14="http://schemas.microsoft.com/office/powerpoint/2010/main" val="2077481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BF50AFED-9F86-D618-75F6-613F88121DC6}"/>
              </a:ext>
            </a:extLst>
          </p:cNvPr>
          <p:cNvSpPr txBox="1"/>
          <p:nvPr/>
        </p:nvSpPr>
        <p:spPr>
          <a:xfrm>
            <a:off x="737606" y="414070"/>
            <a:ext cx="10716787" cy="707886"/>
          </a:xfrm>
          <a:prstGeom prst="rect">
            <a:avLst/>
          </a:prstGeom>
          <a:noFill/>
        </p:spPr>
        <p:txBody>
          <a:bodyPr wrap="square">
            <a:spAutoFit/>
          </a:bodyPr>
          <a:lstStyle/>
          <a:p>
            <a:r>
              <a:rPr lang="en-US" sz="2000" dirty="0"/>
              <a:t>Where we get more detailed information about the clothes of the actors, the color change of the buttons used to switch to other actors has the same color as selected the actor.</a:t>
            </a:r>
          </a:p>
        </p:txBody>
      </p:sp>
      <p:pic>
        <p:nvPicPr>
          <p:cNvPr id="9" name="Resim 8">
            <a:extLst>
              <a:ext uri="{FF2B5EF4-FFF2-40B4-BE49-F238E27FC236}">
                <a16:creationId xmlns:a16="http://schemas.microsoft.com/office/drawing/2014/main" id="{96C9DBD9-1D09-90BB-1F8F-C47387B2492A}"/>
              </a:ext>
            </a:extLst>
          </p:cNvPr>
          <p:cNvPicPr>
            <a:picLocks noChangeAspect="1"/>
          </p:cNvPicPr>
          <p:nvPr/>
        </p:nvPicPr>
        <p:blipFill>
          <a:blip r:embed="rId3"/>
          <a:stretch>
            <a:fillRect/>
          </a:stretch>
        </p:blipFill>
        <p:spPr>
          <a:xfrm>
            <a:off x="598146" y="1191902"/>
            <a:ext cx="10995708" cy="5148511"/>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Mürekkep 10">
                <a:extLst>
                  <a:ext uri="{FF2B5EF4-FFF2-40B4-BE49-F238E27FC236}">
                    <a16:creationId xmlns:a16="http://schemas.microsoft.com/office/drawing/2014/main" id="{8DDFD8F9-040E-6955-310E-F9EDDB75AFA7}"/>
                  </a:ext>
                </a:extLst>
              </p14:cNvPr>
              <p14:cNvContentPartPr/>
              <p14:nvPr/>
            </p14:nvContentPartPr>
            <p14:xfrm>
              <a:off x="8462065" y="3641617"/>
              <a:ext cx="378720" cy="456480"/>
            </p14:xfrm>
          </p:contentPart>
        </mc:Choice>
        <mc:Fallback xmlns="">
          <p:pic>
            <p:nvPicPr>
              <p:cNvPr id="11" name="Mürekkep 10">
                <a:extLst>
                  <a:ext uri="{FF2B5EF4-FFF2-40B4-BE49-F238E27FC236}">
                    <a16:creationId xmlns:a16="http://schemas.microsoft.com/office/drawing/2014/main" id="{8DDFD8F9-040E-6955-310E-F9EDDB75AFA7}"/>
                  </a:ext>
                </a:extLst>
              </p:cNvPr>
              <p:cNvPicPr/>
              <p:nvPr/>
            </p:nvPicPr>
            <p:blipFill>
              <a:blip r:embed="rId5"/>
              <a:stretch>
                <a:fillRect/>
              </a:stretch>
            </p:blipFill>
            <p:spPr>
              <a:xfrm>
                <a:off x="8453425" y="3632617"/>
                <a:ext cx="3963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A8FD36F9-DDE1-20FA-8746-E063544F88C8}"/>
                  </a:ext>
                </a:extLst>
              </p14:cNvPr>
              <p14:cNvContentPartPr/>
              <p14:nvPr/>
            </p14:nvContentPartPr>
            <p14:xfrm>
              <a:off x="7846714" y="3641617"/>
              <a:ext cx="378720" cy="456480"/>
            </p14:xfrm>
          </p:contentPart>
        </mc:Choice>
        <mc:Fallback xmlns="">
          <p:pic>
            <p:nvPicPr>
              <p:cNvPr id="12" name="Mürekkep 11">
                <a:extLst>
                  <a:ext uri="{FF2B5EF4-FFF2-40B4-BE49-F238E27FC236}">
                    <a16:creationId xmlns:a16="http://schemas.microsoft.com/office/drawing/2014/main" id="{A8FD36F9-DDE1-20FA-8746-E063544F88C8}"/>
                  </a:ext>
                </a:extLst>
              </p:cNvPr>
              <p:cNvPicPr/>
              <p:nvPr/>
            </p:nvPicPr>
            <p:blipFill>
              <a:blip r:embed="rId5"/>
              <a:stretch>
                <a:fillRect/>
              </a:stretch>
            </p:blipFill>
            <p:spPr>
              <a:xfrm>
                <a:off x="7838074" y="3632617"/>
                <a:ext cx="396360" cy="474120"/>
              </a:xfrm>
              <a:prstGeom prst="rect">
                <a:avLst/>
              </a:prstGeom>
            </p:spPr>
          </p:pic>
        </mc:Fallback>
      </mc:AlternateContent>
    </p:spTree>
    <p:extLst>
      <p:ext uri="{BB962C8B-B14F-4D97-AF65-F5344CB8AC3E}">
        <p14:creationId xmlns:p14="http://schemas.microsoft.com/office/powerpoint/2010/main" val="410631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FFDFC0E-4FDA-F634-96E6-3729F2BA495C}"/>
              </a:ext>
            </a:extLst>
          </p:cNvPr>
          <p:cNvSpPr txBox="1"/>
          <p:nvPr/>
        </p:nvSpPr>
        <p:spPr>
          <a:xfrm>
            <a:off x="1041999" y="422067"/>
            <a:ext cx="10108002" cy="1015663"/>
          </a:xfrm>
          <a:prstGeom prst="rect">
            <a:avLst/>
          </a:prstGeom>
          <a:noFill/>
        </p:spPr>
        <p:txBody>
          <a:bodyPr wrap="square">
            <a:spAutoFit/>
          </a:bodyPr>
          <a:lstStyle/>
          <a:p>
            <a:r>
              <a:rPr lang="en-US" sz="2000" dirty="0"/>
              <a:t>In the section where all programs are shown, the names of some programs are used as if they were not active. But it works when clicked. All active links here can be made the same color.</a:t>
            </a:r>
          </a:p>
        </p:txBody>
      </p:sp>
      <p:pic>
        <p:nvPicPr>
          <p:cNvPr id="5" name="Resim 4" descr="metin, ekran görüntüsü, ekran içeren bir resim&#10;&#10;Açıklama otomatik olarak oluşturuldu">
            <a:extLst>
              <a:ext uri="{FF2B5EF4-FFF2-40B4-BE49-F238E27FC236}">
                <a16:creationId xmlns:a16="http://schemas.microsoft.com/office/drawing/2014/main" id="{335C504B-7E1B-5811-EBAB-2F7696C951B9}"/>
              </a:ext>
            </a:extLst>
          </p:cNvPr>
          <p:cNvPicPr>
            <a:picLocks noChangeAspect="1"/>
          </p:cNvPicPr>
          <p:nvPr/>
        </p:nvPicPr>
        <p:blipFill>
          <a:blip r:embed="rId3"/>
          <a:stretch>
            <a:fillRect/>
          </a:stretch>
        </p:blipFill>
        <p:spPr>
          <a:xfrm>
            <a:off x="1485181" y="1836657"/>
            <a:ext cx="9221638" cy="4313037"/>
          </a:xfrm>
          <a:prstGeom prst="rect">
            <a:avLst/>
          </a:prstGeom>
        </p:spPr>
      </p:pic>
      <p:sp>
        <p:nvSpPr>
          <p:cNvPr id="2" name="Dikdörtgen: Köşeleri Yuvarlatılmış 1">
            <a:extLst>
              <a:ext uri="{FF2B5EF4-FFF2-40B4-BE49-F238E27FC236}">
                <a16:creationId xmlns:a16="http://schemas.microsoft.com/office/drawing/2014/main" id="{E73A1E97-1C7C-225A-D76D-03C20DD7D4BD}"/>
              </a:ext>
            </a:extLst>
          </p:cNvPr>
          <p:cNvSpPr/>
          <p:nvPr/>
        </p:nvSpPr>
        <p:spPr>
          <a:xfrm>
            <a:off x="2734574" y="3657600"/>
            <a:ext cx="1009290" cy="37956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Dikdörtgen: Köşeleri Yuvarlatılmış 5">
            <a:extLst>
              <a:ext uri="{FF2B5EF4-FFF2-40B4-BE49-F238E27FC236}">
                <a16:creationId xmlns:a16="http://schemas.microsoft.com/office/drawing/2014/main" id="{91378FB5-6A18-59A3-35E8-D9DC21CF7AED}"/>
              </a:ext>
            </a:extLst>
          </p:cNvPr>
          <p:cNvSpPr/>
          <p:nvPr/>
        </p:nvSpPr>
        <p:spPr>
          <a:xfrm>
            <a:off x="2734574" y="3214777"/>
            <a:ext cx="1250830" cy="37956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11" name="Grup 10">
            <a:extLst>
              <a:ext uri="{FF2B5EF4-FFF2-40B4-BE49-F238E27FC236}">
                <a16:creationId xmlns:a16="http://schemas.microsoft.com/office/drawing/2014/main" id="{4895DA88-3EF6-9632-B4BC-6CB63A25F8D6}"/>
              </a:ext>
            </a:extLst>
          </p:cNvPr>
          <p:cNvGrpSpPr/>
          <p:nvPr/>
        </p:nvGrpSpPr>
        <p:grpSpPr>
          <a:xfrm>
            <a:off x="2280505" y="3372697"/>
            <a:ext cx="402480" cy="509040"/>
            <a:chOff x="2280505" y="3372697"/>
            <a:chExt cx="402480" cy="5090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C8DC3A39-F933-175E-3FDB-D10E0C6CE932}"/>
                    </a:ext>
                  </a:extLst>
                </p14:cNvPr>
                <p14:cNvContentPartPr/>
                <p14:nvPr/>
              </p14:nvContentPartPr>
              <p14:xfrm>
                <a:off x="2280505" y="3373417"/>
                <a:ext cx="386640" cy="508320"/>
              </p14:xfrm>
            </p:contentPart>
          </mc:Choice>
          <mc:Fallback xmlns="">
            <p:pic>
              <p:nvPicPr>
                <p:cNvPr id="8" name="Mürekkep 7">
                  <a:extLst>
                    <a:ext uri="{FF2B5EF4-FFF2-40B4-BE49-F238E27FC236}">
                      <a16:creationId xmlns:a16="http://schemas.microsoft.com/office/drawing/2014/main" id="{C8DC3A39-F933-175E-3FDB-D10E0C6CE932}"/>
                    </a:ext>
                  </a:extLst>
                </p:cNvPr>
                <p:cNvPicPr/>
                <p:nvPr/>
              </p:nvPicPr>
              <p:blipFill>
                <a:blip r:embed="rId5"/>
                <a:stretch>
                  <a:fillRect/>
                </a:stretch>
              </p:blipFill>
              <p:spPr>
                <a:xfrm>
                  <a:off x="2271865" y="3364777"/>
                  <a:ext cx="40428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494D35EA-F098-A3B7-4AF5-F702B1EB39E9}"/>
                    </a:ext>
                  </a:extLst>
                </p14:cNvPr>
                <p14:cNvContentPartPr/>
                <p14:nvPr/>
              </p14:nvContentPartPr>
              <p14:xfrm>
                <a:off x="2303905" y="3372697"/>
                <a:ext cx="379080" cy="360"/>
              </p14:xfrm>
            </p:contentPart>
          </mc:Choice>
          <mc:Fallback xmlns="">
            <p:pic>
              <p:nvPicPr>
                <p:cNvPr id="10" name="Mürekkep 9">
                  <a:extLst>
                    <a:ext uri="{FF2B5EF4-FFF2-40B4-BE49-F238E27FC236}">
                      <a16:creationId xmlns:a16="http://schemas.microsoft.com/office/drawing/2014/main" id="{494D35EA-F098-A3B7-4AF5-F702B1EB39E9}"/>
                    </a:ext>
                  </a:extLst>
                </p:cNvPr>
                <p:cNvPicPr/>
                <p:nvPr/>
              </p:nvPicPr>
              <p:blipFill>
                <a:blip r:embed="rId7"/>
                <a:stretch>
                  <a:fillRect/>
                </a:stretch>
              </p:blipFill>
              <p:spPr>
                <a:xfrm>
                  <a:off x="2294905" y="3364057"/>
                  <a:ext cx="396720" cy="18000"/>
                </a:xfrm>
                <a:prstGeom prst="rect">
                  <a:avLst/>
                </a:prstGeom>
              </p:spPr>
            </p:pic>
          </mc:Fallback>
        </mc:AlternateContent>
      </p:grpSp>
      <p:sp>
        <p:nvSpPr>
          <p:cNvPr id="12" name="Metin kutusu 11">
            <a:extLst>
              <a:ext uri="{FF2B5EF4-FFF2-40B4-BE49-F238E27FC236}">
                <a16:creationId xmlns:a16="http://schemas.microsoft.com/office/drawing/2014/main" id="{44D03F41-1D2E-5795-8447-EEEF62D52DE9}"/>
              </a:ext>
            </a:extLst>
          </p:cNvPr>
          <p:cNvSpPr txBox="1"/>
          <p:nvPr/>
        </p:nvSpPr>
        <p:spPr>
          <a:xfrm>
            <a:off x="1484463" y="3049531"/>
            <a:ext cx="1250830" cy="646331"/>
          </a:xfrm>
          <a:prstGeom prst="rect">
            <a:avLst/>
          </a:prstGeom>
          <a:noFill/>
        </p:spPr>
        <p:txBody>
          <a:bodyPr wrap="square" rtlCol="0">
            <a:spAutoFit/>
          </a:bodyPr>
          <a:lstStyle/>
          <a:p>
            <a:r>
              <a:rPr lang="tr-TR" dirty="0"/>
              <a:t>Active Links</a:t>
            </a:r>
            <a:endParaRPr lang="en-US" dirty="0"/>
          </a:p>
        </p:txBody>
      </p:sp>
    </p:spTree>
    <p:extLst>
      <p:ext uri="{BB962C8B-B14F-4D97-AF65-F5344CB8AC3E}">
        <p14:creationId xmlns:p14="http://schemas.microsoft.com/office/powerpoint/2010/main" val="283041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etin kutusu 14">
            <a:extLst>
              <a:ext uri="{FF2B5EF4-FFF2-40B4-BE49-F238E27FC236}">
                <a16:creationId xmlns:a16="http://schemas.microsoft.com/office/drawing/2014/main" id="{B5DF4581-7786-5D50-1668-800A0B6CCD8C}"/>
              </a:ext>
            </a:extLst>
          </p:cNvPr>
          <p:cNvSpPr txBox="1"/>
          <p:nvPr/>
        </p:nvSpPr>
        <p:spPr>
          <a:xfrm>
            <a:off x="493776" y="658423"/>
            <a:ext cx="10515600" cy="113587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button</a:t>
            </a:r>
            <a:r>
              <a:rPr lang="tr-TR" sz="2000" kern="1200" dirty="0">
                <a:latin typeface="Calibri" panose="020F0502020204030204" pitchFamily="34" charset="0"/>
                <a:ea typeface="+mj-ea"/>
                <a:cs typeface="+mj-cs"/>
              </a:rPr>
              <a:t> I </a:t>
            </a:r>
            <a:r>
              <a:rPr lang="tr-TR" sz="2000" kern="1200" dirty="0" err="1">
                <a:latin typeface="Calibri" panose="020F0502020204030204" pitchFamily="34" charset="0"/>
                <a:ea typeface="+mj-ea"/>
                <a:cs typeface="+mj-cs"/>
              </a:rPr>
              <a:t>marked</a:t>
            </a:r>
            <a:r>
              <a:rPr lang="tr-TR" sz="2000" kern="1200" dirty="0">
                <a:latin typeface="Calibri" panose="020F0502020204030204" pitchFamily="34" charset="0"/>
                <a:ea typeface="+mj-ea"/>
                <a:cs typeface="+mj-cs"/>
              </a:rPr>
              <a:t> on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side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seems</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be </a:t>
            </a:r>
            <a:r>
              <a:rPr lang="tr-TR" sz="2000" kern="1200" dirty="0" err="1">
                <a:latin typeface="Calibri" panose="020F0502020204030204" pitchFamily="34" charset="0"/>
                <a:ea typeface="+mj-ea"/>
                <a:cs typeface="+mj-cs"/>
              </a:rPr>
              <a:t>related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internet </a:t>
            </a:r>
            <a:r>
              <a:rPr lang="tr-TR" sz="2000" kern="1200" dirty="0" err="1">
                <a:latin typeface="Calibri" panose="020F0502020204030204" pitchFamily="34" charset="0"/>
                <a:ea typeface="+mj-ea"/>
                <a:cs typeface="+mj-cs"/>
              </a:rPr>
              <a:t>settings</a:t>
            </a:r>
            <a:r>
              <a:rPr lang="tr-TR" sz="2000" kern="1200" dirty="0">
                <a:latin typeface="Calibri" panose="020F0502020204030204" pitchFamily="34" charset="0"/>
                <a:ea typeface="+mj-ea"/>
                <a:cs typeface="+mj-cs"/>
              </a:rPr>
              <a:t> at </a:t>
            </a:r>
            <a:r>
              <a:rPr lang="tr-TR" sz="2000" kern="1200" dirty="0" err="1">
                <a:latin typeface="Calibri" panose="020F0502020204030204" pitchFamily="34" charset="0"/>
                <a:ea typeface="+mj-ea"/>
                <a:cs typeface="+mj-cs"/>
              </a:rPr>
              <a:t>first</a:t>
            </a:r>
            <a:r>
              <a:rPr lang="tr-TR" sz="2000" kern="1200" dirty="0">
                <a:latin typeface="Calibri" panose="020F0502020204030204" pitchFamily="34" charset="0"/>
                <a:ea typeface="+mj-ea"/>
                <a:cs typeface="+mj-cs"/>
              </a:rPr>
              <a:t>. But </a:t>
            </a:r>
            <a:r>
              <a:rPr lang="tr-TR" sz="2000" kern="1200" dirty="0" err="1">
                <a:latin typeface="Calibri" panose="020F0502020204030204" pitchFamily="34" charset="0"/>
                <a:ea typeface="+mj-ea"/>
                <a:cs typeface="+mj-cs"/>
              </a:rPr>
              <a:t>when</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clicked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codes</a:t>
            </a:r>
            <a:r>
              <a:rPr lang="tr-TR" sz="2000" kern="1200" dirty="0">
                <a:latin typeface="Calibri" panose="020F0502020204030204" pitchFamily="34" charset="0"/>
                <a:ea typeface="+mj-ea"/>
                <a:cs typeface="+mj-cs"/>
              </a:rPr>
              <a:t> of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site </a:t>
            </a:r>
            <a:r>
              <a:rPr lang="tr-TR" sz="2000" kern="1200" dirty="0" err="1">
                <a:latin typeface="Calibri" panose="020F0502020204030204" pitchFamily="34" charset="0"/>
                <a:ea typeface="+mj-ea"/>
                <a:cs typeface="+mj-cs"/>
              </a:rPr>
              <a:t>appear</a:t>
            </a:r>
            <a:r>
              <a:rPr lang="tr-TR" sz="2000" kern="1200" dirty="0">
                <a:latin typeface="Calibri" panose="020F0502020204030204" pitchFamily="34" charset="0"/>
                <a:ea typeface="+mj-ea"/>
                <a:cs typeface="+mj-cs"/>
              </a:rPr>
              <a:t>.</a:t>
            </a:r>
          </a:p>
        </p:txBody>
      </p:sp>
      <p:pic>
        <p:nvPicPr>
          <p:cNvPr id="17" name="Resim 16" descr="metin içeren bir resim&#10;&#10;Açıklama otomatik olarak oluşturuldu">
            <a:extLst>
              <a:ext uri="{FF2B5EF4-FFF2-40B4-BE49-F238E27FC236}">
                <a16:creationId xmlns:a16="http://schemas.microsoft.com/office/drawing/2014/main" id="{E3C36B1D-C342-7938-19B3-F3642AE0EC0B}"/>
              </a:ext>
            </a:extLst>
          </p:cNvPr>
          <p:cNvPicPr>
            <a:picLocks noChangeAspect="1"/>
          </p:cNvPicPr>
          <p:nvPr/>
        </p:nvPicPr>
        <p:blipFill>
          <a:blip r:embed="rId3"/>
          <a:stretch>
            <a:fillRect/>
          </a:stretch>
        </p:blipFill>
        <p:spPr>
          <a:xfrm>
            <a:off x="1179576" y="2649104"/>
            <a:ext cx="9829800" cy="2383726"/>
          </a:xfrm>
          <a:prstGeom prst="rect">
            <a:avLst/>
          </a:prstGeom>
          <a:noFill/>
        </p:spPr>
      </p:pic>
      <p:sp>
        <p:nvSpPr>
          <p:cNvPr id="26" name="Slide Number Placeholder 5">
            <a:extLst>
              <a:ext uri="{FF2B5EF4-FFF2-40B4-BE49-F238E27FC236}">
                <a16:creationId xmlns:a16="http://schemas.microsoft.com/office/drawing/2014/main" id="{E9BD9CF6-C144-1641-5B26-9F948D4222C4}"/>
              </a:ext>
            </a:extLst>
          </p:cNvPr>
          <p:cNvSpPr>
            <a:spLocks noGrp="1"/>
          </p:cNvSpPr>
          <p:nvPr>
            <p:ph type="sldNum" sz="quarter" idx="12"/>
          </p:nvPr>
        </p:nvSpPr>
        <p:spPr>
          <a:xfrm>
            <a:off x="8610600" y="6356350"/>
            <a:ext cx="2743200" cy="365125"/>
          </a:xfrm>
        </p:spPr>
        <p:txBody>
          <a:bodyPr/>
          <a:lstStyle/>
          <a:p>
            <a:pPr rtl="0">
              <a:spcAft>
                <a:spcPts val="600"/>
              </a:spcAft>
              <a:defRPr/>
            </a:pPr>
            <a:fld id="{D76B855D-E9CC-4FF8-AD85-6CDC7B89A0DE}" type="slidenum">
              <a:rPr lang="tr-TR" noProof="0" smtClean="0">
                <a:solidFill>
                  <a:prstClr val="black">
                    <a:tint val="75000"/>
                  </a:prstClr>
                </a:solidFill>
              </a:rPr>
              <a:pPr rtl="0">
                <a:spcAft>
                  <a:spcPts val="600"/>
                </a:spcAft>
                <a:defRPr/>
              </a:pPr>
              <a:t>13</a:t>
            </a:fld>
            <a:endParaRPr lang="tr-TR" noProof="0">
              <a:solidFill>
                <a:prstClr val="black">
                  <a:tint val="75000"/>
                </a:prstClr>
              </a:solidFill>
            </a:endParaRPr>
          </a:p>
        </p:txBody>
      </p:sp>
      <p:sp>
        <p:nvSpPr>
          <p:cNvPr id="18" name="Dikdörtgen: Köşeleri Yuvarlatılmış 17">
            <a:extLst>
              <a:ext uri="{FF2B5EF4-FFF2-40B4-BE49-F238E27FC236}">
                <a16:creationId xmlns:a16="http://schemas.microsoft.com/office/drawing/2014/main" id="{7FD6E840-3FD4-E718-8208-5A130FE2D854}"/>
              </a:ext>
            </a:extLst>
          </p:cNvPr>
          <p:cNvSpPr/>
          <p:nvPr/>
        </p:nvSpPr>
        <p:spPr>
          <a:xfrm>
            <a:off x="8497019" y="4666891"/>
            <a:ext cx="215660" cy="25879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23" name="Mürekkep 22">
                <a:extLst>
                  <a:ext uri="{FF2B5EF4-FFF2-40B4-BE49-F238E27FC236}">
                    <a16:creationId xmlns:a16="http://schemas.microsoft.com/office/drawing/2014/main" id="{E399921D-8EC1-22D5-7DEC-6BF27BB5D03F}"/>
                  </a:ext>
                </a:extLst>
              </p14:cNvPr>
              <p14:cNvContentPartPr/>
              <p14:nvPr/>
            </p14:nvContentPartPr>
            <p14:xfrm>
              <a:off x="8324185" y="4967857"/>
              <a:ext cx="353520" cy="371880"/>
            </p14:xfrm>
          </p:contentPart>
        </mc:Choice>
        <mc:Fallback xmlns="">
          <p:pic>
            <p:nvPicPr>
              <p:cNvPr id="23" name="Mürekkep 22">
                <a:extLst>
                  <a:ext uri="{FF2B5EF4-FFF2-40B4-BE49-F238E27FC236}">
                    <a16:creationId xmlns:a16="http://schemas.microsoft.com/office/drawing/2014/main" id="{E399921D-8EC1-22D5-7DEC-6BF27BB5D03F}"/>
                  </a:ext>
                </a:extLst>
              </p:cNvPr>
              <p:cNvPicPr/>
              <p:nvPr/>
            </p:nvPicPr>
            <p:blipFill>
              <a:blip r:embed="rId5"/>
              <a:stretch>
                <a:fillRect/>
              </a:stretch>
            </p:blipFill>
            <p:spPr>
              <a:xfrm>
                <a:off x="8315545" y="4959217"/>
                <a:ext cx="371160" cy="389520"/>
              </a:xfrm>
              <a:prstGeom prst="rect">
                <a:avLst/>
              </a:prstGeom>
            </p:spPr>
          </p:pic>
        </mc:Fallback>
      </mc:AlternateContent>
    </p:spTree>
    <p:extLst>
      <p:ext uri="{BB962C8B-B14F-4D97-AF65-F5344CB8AC3E}">
        <p14:creationId xmlns:p14="http://schemas.microsoft.com/office/powerpoint/2010/main" val="851079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D109CE07-F96B-B9C4-B539-EFEC9524B267}"/>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tr-TR" sz="2000" kern="1200" dirty="0" err="1">
                <a:latin typeface="Calibri" panose="020F0502020204030204" pitchFamily="34" charset="0"/>
                <a:ea typeface="+mj-ea"/>
                <a:cs typeface="+mj-cs"/>
              </a:rPr>
              <a:t>All</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streaming</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platforms</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like</a:t>
            </a:r>
            <a:r>
              <a:rPr lang="tr-TR" sz="2000" kern="1200" dirty="0">
                <a:latin typeface="Calibri" panose="020F0502020204030204" pitchFamily="34" charset="0"/>
                <a:ea typeface="+mj-ea"/>
                <a:cs typeface="+mj-cs"/>
              </a:rPr>
              <a:t> HBO </a:t>
            </a:r>
            <a:r>
              <a:rPr lang="tr-TR" sz="2000" kern="1200" dirty="0" err="1">
                <a:latin typeface="Calibri" panose="020F0502020204030204" pitchFamily="34" charset="0"/>
                <a:ea typeface="+mj-ea"/>
                <a:cs typeface="+mj-cs"/>
              </a:rPr>
              <a:t>Max</a:t>
            </a:r>
            <a:r>
              <a:rPr lang="tr-TR" sz="2000" kern="1200" dirty="0">
                <a:latin typeface="Calibri" panose="020F0502020204030204" pitchFamily="34" charset="0"/>
                <a:ea typeface="+mj-ea"/>
                <a:cs typeface="+mj-cs"/>
              </a:rPr>
              <a:t>, Disney+, Amazon Prime, </a:t>
            </a:r>
            <a:r>
              <a:rPr lang="tr-TR" sz="2000" kern="1200" dirty="0" err="1">
                <a:latin typeface="Calibri" panose="020F0502020204030204" pitchFamily="34" charset="0"/>
                <a:ea typeface="+mj-ea"/>
                <a:cs typeface="+mj-cs"/>
              </a:rPr>
              <a:t>etc</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currently</a:t>
            </a:r>
            <a:r>
              <a:rPr lang="tr-TR" sz="2000" kern="1200" dirty="0">
                <a:latin typeface="Calibri" panose="020F0502020204030204" pitchFamily="34" charset="0"/>
                <a:ea typeface="+mj-ea"/>
                <a:cs typeface="+mj-cs"/>
              </a:rPr>
              <a:t> on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market </a:t>
            </a:r>
            <a:r>
              <a:rPr lang="tr-TR" sz="2000" kern="1200" dirty="0" err="1">
                <a:latin typeface="Calibri" panose="020F0502020204030204" pitchFamily="34" charset="0"/>
                <a:ea typeface="+mj-ea"/>
                <a:cs typeface="+mj-cs"/>
              </a:rPr>
              <a:t>need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be </a:t>
            </a:r>
            <a:r>
              <a:rPr lang="tr-TR" sz="2000" kern="1200" dirty="0" err="1">
                <a:latin typeface="Calibri" panose="020F0502020204030204" pitchFamily="34" charset="0"/>
                <a:ea typeface="+mj-ea"/>
                <a:cs typeface="+mj-cs"/>
              </a:rPr>
              <a:t>added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In</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this</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way</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user</a:t>
            </a:r>
            <a:r>
              <a:rPr lang="tr-TR" sz="2000" kern="1200" dirty="0">
                <a:latin typeface="Calibri" panose="020F0502020204030204" pitchFamily="34" charset="0"/>
                <a:ea typeface="+mj-ea"/>
                <a:cs typeface="+mj-cs"/>
              </a:rPr>
              <a:t> can </a:t>
            </a:r>
            <a:r>
              <a:rPr lang="tr-TR" sz="2000" kern="1200" dirty="0" err="1">
                <a:latin typeface="Calibri" panose="020F0502020204030204" pitchFamily="34" charset="0"/>
                <a:ea typeface="+mj-ea"/>
                <a:cs typeface="+mj-cs"/>
              </a:rPr>
              <a:t>find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what</a:t>
            </a:r>
            <a:r>
              <a:rPr lang="tr-TR" sz="2000" kern="1200" dirty="0">
                <a:latin typeface="Calibri" panose="020F0502020204030204" pitchFamily="34" charset="0"/>
                <a:ea typeface="+mj-ea"/>
                <a:cs typeface="+mj-cs"/>
              </a:rPr>
              <a:t> he is </a:t>
            </a:r>
            <a:r>
              <a:rPr lang="tr-TR" sz="2000" kern="1200" dirty="0" err="1">
                <a:latin typeface="Calibri" panose="020F0502020204030204" pitchFamily="34" charset="0"/>
                <a:ea typeface="+mj-ea"/>
                <a:cs typeface="+mj-cs"/>
              </a:rPr>
              <a:t>looking</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for</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faster</a:t>
            </a:r>
            <a:r>
              <a:rPr lang="tr-TR" sz="2000" kern="1200" dirty="0">
                <a:latin typeface="Calibri" panose="020F0502020204030204" pitchFamily="34" charset="0"/>
                <a:ea typeface="+mj-ea"/>
                <a:cs typeface="+mj-cs"/>
              </a:rPr>
              <a:t>.</a:t>
            </a:r>
          </a:p>
        </p:txBody>
      </p:sp>
      <p:pic>
        <p:nvPicPr>
          <p:cNvPr id="5" name="Resim 4" descr="metin, ekran görüntüsü, ekran içeren bir resim&#10;&#10;Açıklama otomatik olarak oluşturuldu">
            <a:extLst>
              <a:ext uri="{FF2B5EF4-FFF2-40B4-BE49-F238E27FC236}">
                <a16:creationId xmlns:a16="http://schemas.microsoft.com/office/drawing/2014/main" id="{9BABCE04-A7DB-F96D-62E6-EABA1012AB94}"/>
              </a:ext>
            </a:extLst>
          </p:cNvPr>
          <p:cNvPicPr>
            <a:picLocks noChangeAspect="1"/>
          </p:cNvPicPr>
          <p:nvPr/>
        </p:nvPicPr>
        <p:blipFill>
          <a:blip r:embed="rId3"/>
          <a:stretch>
            <a:fillRect/>
          </a:stretch>
        </p:blipFill>
        <p:spPr>
          <a:xfrm>
            <a:off x="838200" y="2276772"/>
            <a:ext cx="10515600" cy="3128390"/>
          </a:xfrm>
          <a:prstGeom prst="rect">
            <a:avLst/>
          </a:prstGeom>
          <a:noFill/>
        </p:spPr>
      </p:pic>
      <p:sp>
        <p:nvSpPr>
          <p:cNvPr id="6" name="Dikdörtgen: Köşeleri Yuvarlatılmış 5">
            <a:extLst>
              <a:ext uri="{FF2B5EF4-FFF2-40B4-BE49-F238E27FC236}">
                <a16:creationId xmlns:a16="http://schemas.microsoft.com/office/drawing/2014/main" id="{C3A3763B-4C7F-D6E7-3139-8BD8DA545298}"/>
              </a:ext>
            </a:extLst>
          </p:cNvPr>
          <p:cNvSpPr/>
          <p:nvPr/>
        </p:nvSpPr>
        <p:spPr>
          <a:xfrm>
            <a:off x="9070109" y="2604655"/>
            <a:ext cx="655782" cy="47105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5" name="Mürekkep 14">
                <a:extLst>
                  <a:ext uri="{FF2B5EF4-FFF2-40B4-BE49-F238E27FC236}">
                    <a16:creationId xmlns:a16="http://schemas.microsoft.com/office/drawing/2014/main" id="{9E5163A1-4282-17B2-DB15-B3C9E39F7D3B}"/>
                  </a:ext>
                </a:extLst>
              </p14:cNvPr>
              <p14:cNvContentPartPr/>
              <p14:nvPr/>
            </p14:nvContentPartPr>
            <p14:xfrm>
              <a:off x="9496705" y="1811377"/>
              <a:ext cx="518760" cy="759600"/>
            </p14:xfrm>
          </p:contentPart>
        </mc:Choice>
        <mc:Fallback xmlns="">
          <p:pic>
            <p:nvPicPr>
              <p:cNvPr id="15" name="Mürekkep 14">
                <a:extLst>
                  <a:ext uri="{FF2B5EF4-FFF2-40B4-BE49-F238E27FC236}">
                    <a16:creationId xmlns:a16="http://schemas.microsoft.com/office/drawing/2014/main" id="{9E5163A1-4282-17B2-DB15-B3C9E39F7D3B}"/>
                  </a:ext>
                </a:extLst>
              </p:cNvPr>
              <p:cNvPicPr/>
              <p:nvPr/>
            </p:nvPicPr>
            <p:blipFill>
              <a:blip r:embed="rId5"/>
              <a:stretch>
                <a:fillRect/>
              </a:stretch>
            </p:blipFill>
            <p:spPr>
              <a:xfrm>
                <a:off x="9488065" y="1802377"/>
                <a:ext cx="536400" cy="777240"/>
              </a:xfrm>
              <a:prstGeom prst="rect">
                <a:avLst/>
              </a:prstGeom>
            </p:spPr>
          </p:pic>
        </mc:Fallback>
      </mc:AlternateContent>
    </p:spTree>
    <p:extLst>
      <p:ext uri="{BB962C8B-B14F-4D97-AF65-F5344CB8AC3E}">
        <p14:creationId xmlns:p14="http://schemas.microsoft.com/office/powerpoint/2010/main" val="81789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US" dirty="0"/>
              <a:t>Thank</a:t>
            </a:r>
            <a:r>
              <a:rPr lang="tr-TR" dirty="0"/>
              <a:t> </a:t>
            </a:r>
            <a:r>
              <a:rPr lang="en-US" dirty="0"/>
              <a:t>You</a:t>
            </a:r>
          </a:p>
        </p:txBody>
      </p:sp>
      <p:sp>
        <p:nvSpPr>
          <p:cNvPr id="6" name="Slayt Numarası Yer Tutucusu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tr-TR" smtClean="0"/>
              <a:pPr lvl="0" rtl="0"/>
              <a:t>15</a:t>
            </a:fld>
            <a:endParaRPr lang="tr-TR"/>
          </a:p>
        </p:txBody>
      </p:sp>
      <p:sp>
        <p:nvSpPr>
          <p:cNvPr id="3" name="İçerik Yer Tutucusu 2">
            <a:extLst>
              <a:ext uri="{FF2B5EF4-FFF2-40B4-BE49-F238E27FC236}">
                <a16:creationId xmlns:a16="http://schemas.microsoft.com/office/drawing/2014/main" id="{21F0B6E0-1F7C-4E6A-87B1-554ADE739CD1}"/>
              </a:ext>
            </a:extLst>
          </p:cNvPr>
          <p:cNvSpPr>
            <a:spLocks noGrp="1"/>
          </p:cNvSpPr>
          <p:nvPr>
            <p:ph idx="1"/>
          </p:nvPr>
        </p:nvSpPr>
        <p:spPr>
          <a:xfrm>
            <a:off x="6665976" y="2551176"/>
            <a:ext cx="4709160" cy="1089171"/>
          </a:xfrm>
        </p:spPr>
        <p:txBody>
          <a:bodyPr rtlCol="0"/>
          <a:lstStyle/>
          <a:p>
            <a:pPr rtl="0"/>
            <a:r>
              <a:rPr lang="tr-TR" dirty="0"/>
              <a:t>Ünal Ramazan DOĞANGÜN</a:t>
            </a:r>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36E49C-11A0-4C95-8A6E-FC7E9C57C105}"/>
              </a:ext>
            </a:extLst>
          </p:cNvPr>
          <p:cNvSpPr>
            <a:spLocks noGrp="1"/>
          </p:cNvSpPr>
          <p:nvPr>
            <p:ph type="title"/>
          </p:nvPr>
        </p:nvSpPr>
        <p:spPr>
          <a:xfrm>
            <a:off x="839788" y="365125"/>
            <a:ext cx="10515600" cy="1325563"/>
          </a:xfrm>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algn="ctr">
              <a:spcBef>
                <a:spcPct val="0"/>
              </a:spcBef>
            </a:pPr>
            <a:r>
              <a:rPr lang="tr-TR" b="1"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rPr>
              <a:t>EDMS Heurıstıc walkthrough</a:t>
            </a:r>
          </a:p>
        </p:txBody>
      </p:sp>
      <p:sp>
        <p:nvSpPr>
          <p:cNvPr id="21" name="Text Placeholder 2">
            <a:extLst>
              <a:ext uri="{FF2B5EF4-FFF2-40B4-BE49-F238E27FC236}">
                <a16:creationId xmlns:a16="http://schemas.microsoft.com/office/drawing/2014/main" id="{E95771A9-91A4-821F-BD7A-CD70D4AE57A0}"/>
              </a:ext>
            </a:extLst>
          </p:cNvPr>
          <p:cNvSpPr>
            <a:spLocks noGrp="1"/>
          </p:cNvSpPr>
          <p:nvPr>
            <p:ph type="body" idx="1"/>
          </p:nvPr>
        </p:nvSpPr>
        <p:spPr>
          <a:xfrm>
            <a:off x="839788" y="1681163"/>
            <a:ext cx="3291840" cy="823912"/>
          </a:xfrm>
        </p:spPr>
        <p:txBody>
          <a:bodyPr/>
          <a:lstStyle/>
          <a:p>
            <a:pPr algn="ctr"/>
            <a:r>
              <a:rPr lang="tr-TR" dirty="0"/>
              <a:t>1 USER ROLE</a:t>
            </a:r>
            <a:endParaRPr lang="en-US" dirty="0"/>
          </a:p>
        </p:txBody>
      </p:sp>
      <p:pic>
        <p:nvPicPr>
          <p:cNvPr id="12" name="İçerik Yer Tutucusu 11" descr="Kullanıcı düz dolguyla">
            <a:extLst>
              <a:ext uri="{FF2B5EF4-FFF2-40B4-BE49-F238E27FC236}">
                <a16:creationId xmlns:a16="http://schemas.microsoft.com/office/drawing/2014/main" id="{0EED5A09-E03B-4D69-F04A-E15B5C081AE6}"/>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839788" y="2701449"/>
            <a:ext cx="3291840" cy="3291840"/>
          </a:xfrm>
        </p:spPr>
      </p:pic>
      <p:sp>
        <p:nvSpPr>
          <p:cNvPr id="23" name="Text Placeholder 4">
            <a:extLst>
              <a:ext uri="{FF2B5EF4-FFF2-40B4-BE49-F238E27FC236}">
                <a16:creationId xmlns:a16="http://schemas.microsoft.com/office/drawing/2014/main" id="{A761FE5A-4613-01B8-C54E-4412B27C3E8E}"/>
              </a:ext>
            </a:extLst>
          </p:cNvPr>
          <p:cNvSpPr>
            <a:spLocks noGrp="1"/>
          </p:cNvSpPr>
          <p:nvPr>
            <p:ph type="body" sz="quarter" idx="3"/>
          </p:nvPr>
        </p:nvSpPr>
        <p:spPr>
          <a:xfrm>
            <a:off x="4453128" y="1681163"/>
            <a:ext cx="3291840" cy="823912"/>
          </a:xfrm>
        </p:spPr>
        <p:txBody>
          <a:bodyPr/>
          <a:lstStyle/>
          <a:p>
            <a:pPr algn="ctr"/>
            <a:r>
              <a:rPr lang="tr-TR" dirty="0"/>
              <a:t>10 EDMS PAGES</a:t>
            </a:r>
            <a:endParaRPr lang="en-US" dirty="0"/>
          </a:p>
        </p:txBody>
      </p:sp>
      <p:pic>
        <p:nvPicPr>
          <p:cNvPr id="14" name="Grafik 13" descr="Belge düz dolguyla">
            <a:extLst>
              <a:ext uri="{FF2B5EF4-FFF2-40B4-BE49-F238E27FC236}">
                <a16:creationId xmlns:a16="http://schemas.microsoft.com/office/drawing/2014/main" id="{3CD3C0A8-F668-9FB5-CBB1-3DC3D2C8B4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128" y="2701449"/>
            <a:ext cx="3291840" cy="3291840"/>
          </a:xfrm>
          <a:prstGeom prst="rect">
            <a:avLst/>
          </a:prstGeom>
        </p:spPr>
      </p:pic>
      <p:sp>
        <p:nvSpPr>
          <p:cNvPr id="6" name="Slayt Numarası Yer Tutucusu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tr-TR"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2</a:t>
            </a:fld>
            <a:endParaRPr kumimoji="0" lang="tr-TR" b="0" i="0" u="none" strike="noStrike" kern="1200" cap="none" spc="0" normalizeH="0" baseline="0">
              <a:ln>
                <a:noFill/>
              </a:ln>
              <a:solidFill>
                <a:prstClr val="black">
                  <a:tint val="75000"/>
                </a:prstClr>
              </a:solidFill>
              <a:effectLst/>
              <a:uLnTx/>
              <a:uFillTx/>
            </a:endParaRPr>
          </a:p>
        </p:txBody>
      </p:sp>
      <p:sp>
        <p:nvSpPr>
          <p:cNvPr id="29" name="Text Placeholder 9">
            <a:extLst>
              <a:ext uri="{FF2B5EF4-FFF2-40B4-BE49-F238E27FC236}">
                <a16:creationId xmlns:a16="http://schemas.microsoft.com/office/drawing/2014/main" id="{94FE4B5B-612F-D7DC-9ADD-BB247FEA3EF4}"/>
              </a:ext>
            </a:extLst>
          </p:cNvPr>
          <p:cNvSpPr>
            <a:spLocks noGrp="1"/>
          </p:cNvSpPr>
          <p:nvPr>
            <p:ph type="body" sz="quarter" idx="13"/>
          </p:nvPr>
        </p:nvSpPr>
        <p:spPr>
          <a:xfrm>
            <a:off x="8065008" y="1681163"/>
            <a:ext cx="3291840" cy="823912"/>
          </a:xfrm>
        </p:spPr>
        <p:txBody>
          <a:bodyPr/>
          <a:lstStyle/>
          <a:p>
            <a:pPr algn="ctr"/>
            <a:r>
              <a:rPr lang="tr-TR" dirty="0"/>
              <a:t>5 HOURS</a:t>
            </a:r>
            <a:endParaRPr lang="en-US" dirty="0"/>
          </a:p>
        </p:txBody>
      </p:sp>
      <p:pic>
        <p:nvPicPr>
          <p:cNvPr id="16" name="Grafik 15" descr="Kronometre 75% düz dolguyla">
            <a:extLst>
              <a:ext uri="{FF2B5EF4-FFF2-40B4-BE49-F238E27FC236}">
                <a16:creationId xmlns:a16="http://schemas.microsoft.com/office/drawing/2014/main" id="{88FE253F-C0FF-DA6D-529D-BB205BBB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65008" y="2701449"/>
            <a:ext cx="3291840" cy="3291840"/>
          </a:xfrm>
          <a:prstGeom prst="rect">
            <a:avLst/>
          </a:prstGeom>
        </p:spPr>
      </p:pic>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a:extLst>
              <a:ext uri="{FF2B5EF4-FFF2-40B4-BE49-F238E27FC236}">
                <a16:creationId xmlns:a16="http://schemas.microsoft.com/office/drawing/2014/main" id="{B67B1E24-2840-4BB0-AE5A-2320A01CB80F}"/>
              </a:ext>
            </a:extLst>
          </p:cNvPr>
          <p:cNvSpPr>
            <a:spLocks noGrp="1"/>
          </p:cNvSpPr>
          <p:nvPr>
            <p:ph idx="1"/>
          </p:nvPr>
        </p:nvSpPr>
        <p:spPr>
          <a:xfrm>
            <a:off x="159933" y="746152"/>
            <a:ext cx="5266082" cy="2235661"/>
          </a:xfrm>
        </p:spPr>
        <p:txBody>
          <a:bodyPr rtlCol="0">
            <a:normAutofit/>
          </a:bodyPr>
          <a:lstStyle/>
          <a:p>
            <a:pPr algn="ctr" rtl="0"/>
            <a:r>
              <a:rPr lang="en-US" sz="1600" dirty="0"/>
              <a:t>We can only click the radio buttons at the bottom to switch between the products in the side menu showing the clothes entered by the actors playing in the same program. There is no other transition method. When switching between products, the user is forced to use only one method. Instead, buttons can be added to the sides of the products, or the user can switch between the products with mouse's joystick.</a:t>
            </a:r>
            <a:endParaRPr lang="tr-TR" sz="1600" dirty="0"/>
          </a:p>
        </p:txBody>
      </p:sp>
      <p:sp>
        <p:nvSpPr>
          <p:cNvPr id="16" name="Slayt Numarası Yer Tutucusu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tr-T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tr-T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
        <p:nvSpPr>
          <p:cNvPr id="10" name="İçerik Yer Tutucusu 4">
            <a:extLst>
              <a:ext uri="{FF2B5EF4-FFF2-40B4-BE49-F238E27FC236}">
                <a16:creationId xmlns:a16="http://schemas.microsoft.com/office/drawing/2014/main" id="{E04BB926-4A99-8EF5-5CFF-BC3A179CDAD6}"/>
              </a:ext>
            </a:extLst>
          </p:cNvPr>
          <p:cNvSpPr txBox="1">
            <a:spLocks/>
          </p:cNvSpPr>
          <p:nvPr/>
        </p:nvSpPr>
        <p:spPr>
          <a:xfrm>
            <a:off x="6289640" y="3981690"/>
            <a:ext cx="5266082" cy="208723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457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The website does not allow users to zoom in on clothes. This prevents users from taking a closer look at clothing images.</a:t>
            </a:r>
          </a:p>
          <a:p>
            <a:pPr algn="ctr"/>
            <a:r>
              <a:rPr lang="en-US" sz="1600" dirty="0"/>
              <a:t>To fix this, pictures can be zoomed in or appear larger in the middle of the screen when the cursor moves over the pictures.</a:t>
            </a:r>
            <a:endParaRPr lang="tr-TR" sz="1600" dirty="0"/>
          </a:p>
        </p:txBody>
      </p:sp>
      <p:pic>
        <p:nvPicPr>
          <p:cNvPr id="17" name="Resim 16">
            <a:extLst>
              <a:ext uri="{FF2B5EF4-FFF2-40B4-BE49-F238E27FC236}">
                <a16:creationId xmlns:a16="http://schemas.microsoft.com/office/drawing/2014/main" id="{14C18344-7200-F380-1620-595CEABA8A29}"/>
              </a:ext>
            </a:extLst>
          </p:cNvPr>
          <p:cNvPicPr>
            <a:picLocks noChangeAspect="1"/>
          </p:cNvPicPr>
          <p:nvPr/>
        </p:nvPicPr>
        <p:blipFill>
          <a:blip r:embed="rId3"/>
          <a:stretch>
            <a:fillRect/>
          </a:stretch>
        </p:blipFill>
        <p:spPr>
          <a:xfrm>
            <a:off x="366119" y="3429000"/>
            <a:ext cx="5665998" cy="2641181"/>
          </a:xfrm>
          <a:prstGeom prst="rect">
            <a:avLst/>
          </a:prstGeom>
        </p:spPr>
      </p:pic>
      <p:pic>
        <p:nvPicPr>
          <p:cNvPr id="23" name="Resim 22">
            <a:extLst>
              <a:ext uri="{FF2B5EF4-FFF2-40B4-BE49-F238E27FC236}">
                <a16:creationId xmlns:a16="http://schemas.microsoft.com/office/drawing/2014/main" id="{1DD1A377-58E9-CADF-7D09-A3BF4A32ACAE}"/>
              </a:ext>
            </a:extLst>
          </p:cNvPr>
          <p:cNvPicPr>
            <a:picLocks noChangeAspect="1"/>
          </p:cNvPicPr>
          <p:nvPr/>
        </p:nvPicPr>
        <p:blipFill>
          <a:blip r:embed="rId4"/>
          <a:stretch>
            <a:fillRect/>
          </a:stretch>
        </p:blipFill>
        <p:spPr>
          <a:xfrm>
            <a:off x="6096000" y="662737"/>
            <a:ext cx="5653363" cy="2641180"/>
          </a:xfrm>
          <a:prstGeom prst="rect">
            <a:avLst/>
          </a:prstGeom>
        </p:spPr>
      </p:pic>
      <p:sp>
        <p:nvSpPr>
          <p:cNvPr id="24" name="Dikdörtgen 23">
            <a:extLst>
              <a:ext uri="{FF2B5EF4-FFF2-40B4-BE49-F238E27FC236}">
                <a16:creationId xmlns:a16="http://schemas.microsoft.com/office/drawing/2014/main" id="{122DD0DD-897E-21B7-BAEE-96B9FC9592AF}"/>
              </a:ext>
            </a:extLst>
          </p:cNvPr>
          <p:cNvSpPr/>
          <p:nvPr/>
        </p:nvSpPr>
        <p:spPr>
          <a:xfrm>
            <a:off x="9852025" y="2806439"/>
            <a:ext cx="1104900" cy="1753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tr-TR" dirty="0"/>
          </a:p>
        </p:txBody>
      </p:sp>
      <mc:AlternateContent xmlns:mc="http://schemas.openxmlformats.org/markup-compatibility/2006" xmlns:p14="http://schemas.microsoft.com/office/powerpoint/2010/main">
        <mc:Choice Requires="p14">
          <p:contentPart p14:bwMode="auto" r:id="rId5">
            <p14:nvContentPartPr>
              <p14:cNvPr id="27" name="Mürekkep 26">
                <a:extLst>
                  <a:ext uri="{FF2B5EF4-FFF2-40B4-BE49-F238E27FC236}">
                    <a16:creationId xmlns:a16="http://schemas.microsoft.com/office/drawing/2014/main" id="{AF73B23B-C6FA-4D3A-AE8B-263B797BD3B0}"/>
                  </a:ext>
                </a:extLst>
              </p14:cNvPr>
              <p14:cNvContentPartPr/>
              <p14:nvPr/>
            </p14:nvContentPartPr>
            <p14:xfrm>
              <a:off x="10876395" y="2628870"/>
              <a:ext cx="501480" cy="294840"/>
            </p14:xfrm>
          </p:contentPart>
        </mc:Choice>
        <mc:Fallback xmlns="">
          <p:pic>
            <p:nvPicPr>
              <p:cNvPr id="27" name="Mürekkep 26">
                <a:extLst>
                  <a:ext uri="{FF2B5EF4-FFF2-40B4-BE49-F238E27FC236}">
                    <a16:creationId xmlns:a16="http://schemas.microsoft.com/office/drawing/2014/main" id="{AF73B23B-C6FA-4D3A-AE8B-263B797BD3B0}"/>
                  </a:ext>
                </a:extLst>
              </p:cNvPr>
              <p:cNvPicPr/>
              <p:nvPr/>
            </p:nvPicPr>
            <p:blipFill>
              <a:blip r:embed="rId6"/>
              <a:stretch>
                <a:fillRect/>
              </a:stretch>
            </p:blipFill>
            <p:spPr>
              <a:xfrm>
                <a:off x="10867755" y="2619870"/>
                <a:ext cx="5191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Mürekkep 31">
                <a:extLst>
                  <a:ext uri="{FF2B5EF4-FFF2-40B4-BE49-F238E27FC236}">
                    <a16:creationId xmlns:a16="http://schemas.microsoft.com/office/drawing/2014/main" id="{618C5040-B2AA-79CC-CF60-650BCBA0B334}"/>
                  </a:ext>
                </a:extLst>
              </p14:cNvPr>
              <p14:cNvContentPartPr/>
              <p14:nvPr/>
            </p14:nvContentPartPr>
            <p14:xfrm>
              <a:off x="9645915" y="1923990"/>
              <a:ext cx="73800" cy="162720"/>
            </p14:xfrm>
          </p:contentPart>
        </mc:Choice>
        <mc:Fallback xmlns="">
          <p:pic>
            <p:nvPicPr>
              <p:cNvPr id="32" name="Mürekkep 31">
                <a:extLst>
                  <a:ext uri="{FF2B5EF4-FFF2-40B4-BE49-F238E27FC236}">
                    <a16:creationId xmlns:a16="http://schemas.microsoft.com/office/drawing/2014/main" id="{618C5040-B2AA-79CC-CF60-650BCBA0B334}"/>
                  </a:ext>
                </a:extLst>
              </p:cNvPr>
              <p:cNvPicPr/>
              <p:nvPr/>
            </p:nvPicPr>
            <p:blipFill>
              <a:blip r:embed="rId8"/>
              <a:stretch>
                <a:fillRect/>
              </a:stretch>
            </p:blipFill>
            <p:spPr>
              <a:xfrm>
                <a:off x="9637275" y="1914990"/>
                <a:ext cx="91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Mürekkep 35">
                <a:extLst>
                  <a:ext uri="{FF2B5EF4-FFF2-40B4-BE49-F238E27FC236}">
                    <a16:creationId xmlns:a16="http://schemas.microsoft.com/office/drawing/2014/main" id="{04CE4315-8679-8980-315A-12A13A27F0D6}"/>
                  </a:ext>
                </a:extLst>
              </p14:cNvPr>
              <p14:cNvContentPartPr/>
              <p14:nvPr/>
            </p14:nvContentPartPr>
            <p14:xfrm>
              <a:off x="11085915" y="1900230"/>
              <a:ext cx="65880" cy="176400"/>
            </p14:xfrm>
          </p:contentPart>
        </mc:Choice>
        <mc:Fallback xmlns="">
          <p:pic>
            <p:nvPicPr>
              <p:cNvPr id="36" name="Mürekkep 35">
                <a:extLst>
                  <a:ext uri="{FF2B5EF4-FFF2-40B4-BE49-F238E27FC236}">
                    <a16:creationId xmlns:a16="http://schemas.microsoft.com/office/drawing/2014/main" id="{04CE4315-8679-8980-315A-12A13A27F0D6}"/>
                  </a:ext>
                </a:extLst>
              </p:cNvPr>
              <p:cNvPicPr/>
              <p:nvPr/>
            </p:nvPicPr>
            <p:blipFill>
              <a:blip r:embed="rId10"/>
              <a:stretch>
                <a:fillRect/>
              </a:stretch>
            </p:blipFill>
            <p:spPr>
              <a:xfrm>
                <a:off x="11077275" y="1891230"/>
                <a:ext cx="83520" cy="194040"/>
              </a:xfrm>
              <a:prstGeom prst="rect">
                <a:avLst/>
              </a:prstGeom>
            </p:spPr>
          </p:pic>
        </mc:Fallback>
      </mc:AlternateContent>
      <p:pic>
        <p:nvPicPr>
          <p:cNvPr id="38" name="Grafik 37" descr="Büyüteç düz dolguyla">
            <a:extLst>
              <a:ext uri="{FF2B5EF4-FFF2-40B4-BE49-F238E27FC236}">
                <a16:creationId xmlns:a16="http://schemas.microsoft.com/office/drawing/2014/main" id="{956250F0-76AC-34AC-CD2D-96C8D1EAFB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6699" y="4901137"/>
            <a:ext cx="394970" cy="394970"/>
          </a:xfrm>
          <a:prstGeom prst="rect">
            <a:avLst/>
          </a:prstGeom>
        </p:spPr>
      </p:pic>
      <p:sp>
        <p:nvSpPr>
          <p:cNvPr id="54" name="Oval 53">
            <a:extLst>
              <a:ext uri="{FF2B5EF4-FFF2-40B4-BE49-F238E27FC236}">
                <a16:creationId xmlns:a16="http://schemas.microsoft.com/office/drawing/2014/main" id="{FF1FEB72-EFF3-345C-582B-66F2BA58A88C}"/>
              </a:ext>
            </a:extLst>
          </p:cNvPr>
          <p:cNvSpPr/>
          <p:nvPr/>
        </p:nvSpPr>
        <p:spPr>
          <a:xfrm>
            <a:off x="1455101" y="4825144"/>
            <a:ext cx="558165" cy="546956"/>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tr-TR"/>
          </a:p>
        </p:txBody>
      </p:sp>
      <mc:AlternateContent xmlns:mc="http://schemas.openxmlformats.org/markup-compatibility/2006" xmlns:p14="http://schemas.microsoft.com/office/powerpoint/2010/main">
        <mc:Choice Requires="p14">
          <p:contentPart p14:bwMode="auto" r:id="rId13">
            <p14:nvContentPartPr>
              <p14:cNvPr id="55" name="Mürekkep 54">
                <a:extLst>
                  <a:ext uri="{FF2B5EF4-FFF2-40B4-BE49-F238E27FC236}">
                    <a16:creationId xmlns:a16="http://schemas.microsoft.com/office/drawing/2014/main" id="{3273F822-FC4C-00E3-AC06-434F9778492C}"/>
                  </a:ext>
                </a:extLst>
              </p14:cNvPr>
              <p14:cNvContentPartPr/>
              <p14:nvPr/>
            </p14:nvContentPartPr>
            <p14:xfrm>
              <a:off x="1889100" y="4520750"/>
              <a:ext cx="358920" cy="364320"/>
            </p14:xfrm>
          </p:contentPart>
        </mc:Choice>
        <mc:Fallback xmlns="">
          <p:pic>
            <p:nvPicPr>
              <p:cNvPr id="55" name="Mürekkep 54">
                <a:extLst>
                  <a:ext uri="{FF2B5EF4-FFF2-40B4-BE49-F238E27FC236}">
                    <a16:creationId xmlns:a16="http://schemas.microsoft.com/office/drawing/2014/main" id="{3273F822-FC4C-00E3-AC06-434F9778492C}"/>
                  </a:ext>
                </a:extLst>
              </p:cNvPr>
              <p:cNvPicPr/>
              <p:nvPr/>
            </p:nvPicPr>
            <p:blipFill>
              <a:blip r:embed="rId14"/>
              <a:stretch>
                <a:fillRect/>
              </a:stretch>
            </p:blipFill>
            <p:spPr>
              <a:xfrm>
                <a:off x="1880460" y="4512110"/>
                <a:ext cx="376560" cy="381960"/>
              </a:xfrm>
              <a:prstGeom prst="rect">
                <a:avLst/>
              </a:prstGeom>
            </p:spPr>
          </p:pic>
        </mc:Fallback>
      </mc:AlternateContent>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etin kutusu 19">
            <a:extLst>
              <a:ext uri="{FF2B5EF4-FFF2-40B4-BE49-F238E27FC236}">
                <a16:creationId xmlns:a16="http://schemas.microsoft.com/office/drawing/2014/main" id="{F6C932E3-A5C0-4F74-C80C-84CC3A06A42C}"/>
              </a:ext>
            </a:extLst>
          </p:cNvPr>
          <p:cNvSpPr txBox="1"/>
          <p:nvPr/>
        </p:nvSpPr>
        <p:spPr>
          <a:xfrm>
            <a:off x="539496"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latin typeface="Calibri" panose="020F0502020204030204" pitchFamily="34" charset="0"/>
                <a:ea typeface="+mj-ea"/>
                <a:cs typeface="+mj-cs"/>
              </a:rPr>
              <a:t>The designs and texts of the popular clothing images shown on the homepage are not compatible with each other. This place can be made more user friendly.</a:t>
            </a:r>
          </a:p>
        </p:txBody>
      </p:sp>
      <p:pic>
        <p:nvPicPr>
          <p:cNvPr id="22" name="Resim 21">
            <a:extLst>
              <a:ext uri="{FF2B5EF4-FFF2-40B4-BE49-F238E27FC236}">
                <a16:creationId xmlns:a16="http://schemas.microsoft.com/office/drawing/2014/main" id="{4E9867C3-37F3-D7EF-86B6-794818D9B4C1}"/>
              </a:ext>
            </a:extLst>
          </p:cNvPr>
          <p:cNvPicPr>
            <a:picLocks noChangeAspect="1"/>
          </p:cNvPicPr>
          <p:nvPr/>
        </p:nvPicPr>
        <p:blipFill>
          <a:blip r:embed="rId3"/>
          <a:stretch>
            <a:fillRect/>
          </a:stretch>
        </p:blipFill>
        <p:spPr>
          <a:xfrm>
            <a:off x="1732204" y="1690688"/>
            <a:ext cx="8727592" cy="4080150"/>
          </a:xfrm>
          <a:prstGeom prst="rect">
            <a:avLst/>
          </a:prstGeom>
          <a:noFill/>
        </p:spPr>
      </p:pic>
      <p:sp>
        <p:nvSpPr>
          <p:cNvPr id="8" name="Slayt Numarası Yer Tutucusu 7">
            <a:extLst>
              <a:ext uri="{FF2B5EF4-FFF2-40B4-BE49-F238E27FC236}">
                <a16:creationId xmlns:a16="http://schemas.microsoft.com/office/drawing/2014/main" id="{A8C87077-3DA0-43A0-9187-E1AACEF316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tr-T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4</a:t>
            </a:fld>
            <a:endParaRPr kumimoji="0" lang="tr-TR" b="0" i="0" u="none" strike="noStrike" normalizeH="0">
              <a:ln>
                <a:noFill/>
              </a:ln>
              <a:solidFill>
                <a:prstClr val="black">
                  <a:tint val="75000"/>
                </a:prstClr>
              </a:solidFill>
              <a:effectLst/>
              <a:uLnTx/>
              <a:uFillTx/>
            </a:endParaRPr>
          </a:p>
        </p:txBody>
      </p:sp>
      <p:sp>
        <p:nvSpPr>
          <p:cNvPr id="23" name="Dikdörtgen 22">
            <a:extLst>
              <a:ext uri="{FF2B5EF4-FFF2-40B4-BE49-F238E27FC236}">
                <a16:creationId xmlns:a16="http://schemas.microsoft.com/office/drawing/2014/main" id="{4EAF3E2D-6EFA-C012-693B-8913C9A655B3}"/>
              </a:ext>
            </a:extLst>
          </p:cNvPr>
          <p:cNvSpPr/>
          <p:nvPr/>
        </p:nvSpPr>
        <p:spPr>
          <a:xfrm>
            <a:off x="7263442" y="2268747"/>
            <a:ext cx="2329132" cy="25189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26" name="Mürekkep 25">
                <a:extLst>
                  <a:ext uri="{FF2B5EF4-FFF2-40B4-BE49-F238E27FC236}">
                    <a16:creationId xmlns:a16="http://schemas.microsoft.com/office/drawing/2014/main" id="{46517B32-4B2F-69D1-700B-40FE2DD0E1A9}"/>
                  </a:ext>
                </a:extLst>
              </p14:cNvPr>
              <p14:cNvContentPartPr/>
              <p14:nvPr/>
            </p14:nvContentPartPr>
            <p14:xfrm>
              <a:off x="9793345" y="2009737"/>
              <a:ext cx="1153800" cy="954720"/>
            </p14:xfrm>
          </p:contentPart>
        </mc:Choice>
        <mc:Fallback xmlns="">
          <p:pic>
            <p:nvPicPr>
              <p:cNvPr id="26" name="Mürekkep 25">
                <a:extLst>
                  <a:ext uri="{FF2B5EF4-FFF2-40B4-BE49-F238E27FC236}">
                    <a16:creationId xmlns:a16="http://schemas.microsoft.com/office/drawing/2014/main" id="{46517B32-4B2F-69D1-700B-40FE2DD0E1A9}"/>
                  </a:ext>
                </a:extLst>
              </p:cNvPr>
              <p:cNvPicPr/>
              <p:nvPr/>
            </p:nvPicPr>
            <p:blipFill>
              <a:blip r:embed="rId5"/>
              <a:stretch>
                <a:fillRect/>
              </a:stretch>
            </p:blipFill>
            <p:spPr>
              <a:xfrm>
                <a:off x="9784345" y="2001097"/>
                <a:ext cx="1171440" cy="972360"/>
              </a:xfrm>
              <a:prstGeom prst="rect">
                <a:avLst/>
              </a:prstGeom>
            </p:spPr>
          </p:pic>
        </mc:Fallback>
      </mc:AlternateContent>
    </p:spTree>
    <p:extLst>
      <p:ext uri="{BB962C8B-B14F-4D97-AF65-F5344CB8AC3E}">
        <p14:creationId xmlns:p14="http://schemas.microsoft.com/office/powerpoint/2010/main" val="179153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Resim 30" descr="metin, ekran görüntüsü, ekran içeren bir resim&#10;&#10;Açıklama otomatik olarak oluşturuldu">
            <a:extLst>
              <a:ext uri="{FF2B5EF4-FFF2-40B4-BE49-F238E27FC236}">
                <a16:creationId xmlns:a16="http://schemas.microsoft.com/office/drawing/2014/main" id="{189BF0F1-9461-FED3-F1D7-0F205CB3C83E}"/>
              </a:ext>
            </a:extLst>
          </p:cNvPr>
          <p:cNvPicPr>
            <a:picLocks noChangeAspect="1"/>
          </p:cNvPicPr>
          <p:nvPr/>
        </p:nvPicPr>
        <p:blipFill>
          <a:blip r:embed="rId3"/>
          <a:stretch>
            <a:fillRect/>
          </a:stretch>
        </p:blipFill>
        <p:spPr>
          <a:xfrm>
            <a:off x="5030933" y="342346"/>
            <a:ext cx="6244933" cy="2903893"/>
          </a:xfrm>
          <a:prstGeom prst="rect">
            <a:avLst/>
          </a:prstGeom>
          <a:noFill/>
        </p:spPr>
      </p:pic>
      <p:sp>
        <p:nvSpPr>
          <p:cNvPr id="29" name="Metin kutusu 28">
            <a:extLst>
              <a:ext uri="{FF2B5EF4-FFF2-40B4-BE49-F238E27FC236}">
                <a16:creationId xmlns:a16="http://schemas.microsoft.com/office/drawing/2014/main" id="{6D5FACF1-B4A9-F567-BD1E-E84F49B0D1D5}"/>
              </a:ext>
            </a:extLst>
          </p:cNvPr>
          <p:cNvSpPr txBox="1"/>
          <p:nvPr/>
        </p:nvSpPr>
        <p:spPr>
          <a:xfrm>
            <a:off x="498535" y="1135652"/>
            <a:ext cx="3932237" cy="1371600"/>
          </a:xfrm>
          <a:prstGeom prst="rect">
            <a:avLst/>
          </a:prstGeom>
        </p:spPr>
        <p:txBody>
          <a:bodyPr vert="horz" lIns="91440" tIns="45720" rIns="91440" bIns="45720" rtlCol="0">
            <a:normAutofit/>
          </a:bodyPr>
          <a:lstStyle/>
          <a:p>
            <a:pPr algn="ctr">
              <a:lnSpc>
                <a:spcPct val="90000"/>
              </a:lnSpc>
              <a:spcBef>
                <a:spcPts val="1000"/>
              </a:spcBef>
            </a:pPr>
            <a:r>
              <a:rPr lang="tr-TR" sz="1600" kern="1200" dirty="0" err="1">
                <a:latin typeface="+mn-lt"/>
                <a:ea typeface="+mn-ea"/>
                <a:cs typeface="+mn-cs"/>
              </a:rPr>
              <a:t>Some</a:t>
            </a:r>
            <a:r>
              <a:rPr lang="tr-TR" sz="1600" kern="1200" dirty="0">
                <a:latin typeface="+mn-lt"/>
                <a:ea typeface="+mn-ea"/>
                <a:cs typeface="+mn-cs"/>
              </a:rPr>
              <a:t> of </a:t>
            </a:r>
            <a:r>
              <a:rPr lang="tr-TR" sz="1600" kern="1200" dirty="0" err="1">
                <a:latin typeface="+mn-lt"/>
                <a:ea typeface="+mn-ea"/>
                <a:cs typeface="+mn-cs"/>
              </a:rPr>
              <a:t>the</a:t>
            </a:r>
            <a:r>
              <a:rPr lang="tr-TR" sz="1600" kern="1200" dirty="0">
                <a:latin typeface="+mn-lt"/>
                <a:ea typeface="+mn-ea"/>
                <a:cs typeface="+mn-cs"/>
              </a:rPr>
              <a:t> </a:t>
            </a:r>
            <a:r>
              <a:rPr lang="tr-TR" sz="1600" kern="1200" dirty="0" err="1">
                <a:latin typeface="+mn-lt"/>
                <a:ea typeface="+mn-ea"/>
                <a:cs typeface="+mn-cs"/>
              </a:rPr>
              <a:t>colored</a:t>
            </a:r>
            <a:r>
              <a:rPr lang="tr-TR" sz="1600" kern="1200" dirty="0">
                <a:latin typeface="+mn-lt"/>
                <a:ea typeface="+mn-ea"/>
                <a:cs typeface="+mn-cs"/>
              </a:rPr>
              <a:t> </a:t>
            </a:r>
            <a:r>
              <a:rPr lang="tr-TR" sz="1600" kern="1200" dirty="0" err="1">
                <a:latin typeface="+mn-lt"/>
                <a:ea typeface="+mn-ea"/>
                <a:cs typeface="+mn-cs"/>
              </a:rPr>
              <a:t>buttons</a:t>
            </a:r>
            <a:r>
              <a:rPr lang="tr-TR" sz="1600" kern="1200" dirty="0">
                <a:latin typeface="+mn-lt"/>
                <a:ea typeface="+mn-ea"/>
                <a:cs typeface="+mn-cs"/>
              </a:rPr>
              <a:t> on </a:t>
            </a:r>
            <a:r>
              <a:rPr lang="tr-TR" sz="1600" kern="1200" dirty="0" err="1">
                <a:latin typeface="+mn-lt"/>
                <a:ea typeface="+mn-ea"/>
                <a:cs typeface="+mn-cs"/>
              </a:rPr>
              <a:t>the</a:t>
            </a:r>
            <a:r>
              <a:rPr lang="tr-TR" sz="1600" kern="1200" dirty="0">
                <a:latin typeface="+mn-lt"/>
                <a:ea typeface="+mn-ea"/>
                <a:cs typeface="+mn-cs"/>
              </a:rPr>
              <a:t> </a:t>
            </a:r>
            <a:r>
              <a:rPr lang="tr-TR" sz="1600" kern="1200" dirty="0" err="1">
                <a:latin typeface="+mn-lt"/>
                <a:ea typeface="+mn-ea"/>
                <a:cs typeface="+mn-cs"/>
              </a:rPr>
              <a:t>homepage</a:t>
            </a:r>
            <a:r>
              <a:rPr lang="tr-TR" sz="1600" kern="1200" dirty="0">
                <a:latin typeface="+mn-lt"/>
                <a:ea typeface="+mn-ea"/>
                <a:cs typeface="+mn-cs"/>
              </a:rPr>
              <a:t> </a:t>
            </a:r>
            <a:r>
              <a:rPr lang="tr-TR" sz="1600" kern="1200" dirty="0" err="1">
                <a:latin typeface="+mn-lt"/>
                <a:ea typeface="+mn-ea"/>
                <a:cs typeface="+mn-cs"/>
              </a:rPr>
              <a:t>work</a:t>
            </a:r>
            <a:r>
              <a:rPr lang="tr-TR" sz="1600" kern="1200" dirty="0">
                <a:latin typeface="+mn-lt"/>
                <a:ea typeface="+mn-ea"/>
                <a:cs typeface="+mn-cs"/>
              </a:rPr>
              <a:t> </a:t>
            </a:r>
            <a:r>
              <a:rPr lang="tr-TR" sz="1600" kern="1200" dirty="0" err="1">
                <a:latin typeface="+mn-lt"/>
                <a:ea typeface="+mn-ea"/>
                <a:cs typeface="+mn-cs"/>
              </a:rPr>
              <a:t>when</a:t>
            </a:r>
            <a:r>
              <a:rPr lang="tr-TR" sz="1600" kern="1200" dirty="0">
                <a:latin typeface="+mn-lt"/>
                <a:ea typeface="+mn-ea"/>
                <a:cs typeface="+mn-cs"/>
              </a:rPr>
              <a:t> </a:t>
            </a:r>
            <a:r>
              <a:rPr lang="tr-TR" sz="1600" kern="1200" dirty="0" err="1">
                <a:latin typeface="+mn-lt"/>
                <a:ea typeface="+mn-ea"/>
                <a:cs typeface="+mn-cs"/>
              </a:rPr>
              <a:t>you</a:t>
            </a:r>
            <a:r>
              <a:rPr lang="tr-TR" sz="1600" kern="1200" dirty="0">
                <a:latin typeface="+mn-lt"/>
                <a:ea typeface="+mn-ea"/>
                <a:cs typeface="+mn-cs"/>
              </a:rPr>
              <a:t> </a:t>
            </a:r>
            <a:r>
              <a:rPr lang="tr-TR" sz="1600" kern="1200" dirty="0" err="1">
                <a:latin typeface="+mn-lt"/>
                <a:ea typeface="+mn-ea"/>
                <a:cs typeface="+mn-cs"/>
              </a:rPr>
              <a:t>click</a:t>
            </a:r>
            <a:r>
              <a:rPr lang="tr-TR" sz="1600" kern="1200" dirty="0">
                <a:latin typeface="+mn-lt"/>
                <a:ea typeface="+mn-ea"/>
                <a:cs typeface="+mn-cs"/>
              </a:rPr>
              <a:t>, </a:t>
            </a:r>
            <a:r>
              <a:rPr lang="tr-TR" sz="1600" kern="1200" dirty="0" err="1">
                <a:latin typeface="+mn-lt"/>
                <a:ea typeface="+mn-ea"/>
                <a:cs typeface="+mn-cs"/>
              </a:rPr>
              <a:t>some</a:t>
            </a:r>
            <a:r>
              <a:rPr lang="tr-TR" sz="1600" kern="1200" dirty="0">
                <a:latin typeface="+mn-lt"/>
                <a:ea typeface="+mn-ea"/>
                <a:cs typeface="+mn-cs"/>
              </a:rPr>
              <a:t> do not. </a:t>
            </a:r>
            <a:r>
              <a:rPr lang="tr-TR" sz="1600" kern="1200" dirty="0" err="1">
                <a:latin typeface="+mn-lt"/>
                <a:ea typeface="+mn-ea"/>
                <a:cs typeface="+mn-cs"/>
              </a:rPr>
              <a:t>The</a:t>
            </a:r>
            <a:r>
              <a:rPr lang="tr-TR" sz="1600" kern="1200" dirty="0">
                <a:latin typeface="+mn-lt"/>
                <a:ea typeface="+mn-ea"/>
                <a:cs typeface="+mn-cs"/>
              </a:rPr>
              <a:t> </a:t>
            </a:r>
            <a:r>
              <a:rPr lang="tr-TR" sz="1600" kern="1200" dirty="0" err="1">
                <a:latin typeface="+mn-lt"/>
                <a:ea typeface="+mn-ea"/>
                <a:cs typeface="+mn-cs"/>
              </a:rPr>
              <a:t>colors</a:t>
            </a:r>
            <a:r>
              <a:rPr lang="tr-TR" sz="1600" kern="1200" dirty="0">
                <a:latin typeface="+mn-lt"/>
                <a:ea typeface="+mn-ea"/>
                <a:cs typeface="+mn-cs"/>
              </a:rPr>
              <a:t> of </a:t>
            </a:r>
            <a:r>
              <a:rPr lang="tr-TR" sz="1600" kern="1200" dirty="0" err="1">
                <a:latin typeface="+mn-lt"/>
                <a:ea typeface="+mn-ea"/>
                <a:cs typeface="+mn-cs"/>
              </a:rPr>
              <a:t>the</a:t>
            </a:r>
            <a:r>
              <a:rPr lang="tr-TR" sz="1600" kern="1200" dirty="0">
                <a:latin typeface="+mn-lt"/>
                <a:ea typeface="+mn-ea"/>
                <a:cs typeface="+mn-cs"/>
              </a:rPr>
              <a:t> </a:t>
            </a:r>
            <a:r>
              <a:rPr lang="tr-TR" sz="1600" kern="1200" dirty="0" err="1">
                <a:latin typeface="+mn-lt"/>
                <a:ea typeface="+mn-ea"/>
                <a:cs typeface="+mn-cs"/>
              </a:rPr>
              <a:t>buttons</a:t>
            </a:r>
            <a:r>
              <a:rPr lang="tr-TR" sz="1600" kern="1200" dirty="0">
                <a:latin typeface="+mn-lt"/>
                <a:ea typeface="+mn-ea"/>
                <a:cs typeface="+mn-cs"/>
              </a:rPr>
              <a:t> </a:t>
            </a:r>
            <a:r>
              <a:rPr lang="tr-TR" sz="1600" kern="1200" dirty="0" err="1">
                <a:latin typeface="+mn-lt"/>
                <a:ea typeface="+mn-ea"/>
                <a:cs typeface="+mn-cs"/>
              </a:rPr>
              <a:t>that</a:t>
            </a:r>
            <a:r>
              <a:rPr lang="tr-TR" sz="1600" kern="1200" dirty="0">
                <a:latin typeface="+mn-lt"/>
                <a:ea typeface="+mn-ea"/>
                <a:cs typeface="+mn-cs"/>
              </a:rPr>
              <a:t> do not </a:t>
            </a:r>
            <a:r>
              <a:rPr lang="tr-TR" sz="1600" kern="1200" dirty="0" err="1">
                <a:latin typeface="+mn-lt"/>
                <a:ea typeface="+mn-ea"/>
                <a:cs typeface="+mn-cs"/>
              </a:rPr>
              <a:t>open</a:t>
            </a:r>
            <a:r>
              <a:rPr lang="tr-TR" sz="1600" kern="1200" dirty="0">
                <a:latin typeface="+mn-lt"/>
                <a:ea typeface="+mn-ea"/>
                <a:cs typeface="+mn-cs"/>
              </a:rPr>
              <a:t> a </a:t>
            </a:r>
            <a:r>
              <a:rPr lang="tr-TR" sz="1600" kern="1200" dirty="0" err="1">
                <a:latin typeface="+mn-lt"/>
                <a:ea typeface="+mn-ea"/>
                <a:cs typeface="+mn-cs"/>
              </a:rPr>
              <a:t>new</a:t>
            </a:r>
            <a:r>
              <a:rPr lang="tr-TR" sz="1600" kern="1200" dirty="0">
                <a:latin typeface="+mn-lt"/>
                <a:ea typeface="+mn-ea"/>
                <a:cs typeface="+mn-cs"/>
              </a:rPr>
              <a:t> </a:t>
            </a:r>
            <a:r>
              <a:rPr lang="tr-TR" sz="1600" kern="1200" dirty="0" err="1">
                <a:latin typeface="+mn-lt"/>
                <a:ea typeface="+mn-ea"/>
                <a:cs typeface="+mn-cs"/>
              </a:rPr>
              <a:t>page</a:t>
            </a:r>
            <a:r>
              <a:rPr lang="tr-TR" sz="1600" kern="1200" dirty="0">
                <a:latin typeface="+mn-lt"/>
                <a:ea typeface="+mn-ea"/>
                <a:cs typeface="+mn-cs"/>
              </a:rPr>
              <a:t> </a:t>
            </a:r>
            <a:r>
              <a:rPr lang="tr-TR" sz="1600" kern="1200" dirty="0" err="1">
                <a:latin typeface="+mn-lt"/>
                <a:ea typeface="+mn-ea"/>
                <a:cs typeface="+mn-cs"/>
              </a:rPr>
              <a:t>when</a:t>
            </a:r>
            <a:r>
              <a:rPr lang="tr-TR" sz="1600" kern="1200" dirty="0">
                <a:latin typeface="+mn-lt"/>
                <a:ea typeface="+mn-ea"/>
                <a:cs typeface="+mn-cs"/>
              </a:rPr>
              <a:t> </a:t>
            </a:r>
            <a:r>
              <a:rPr lang="tr-TR" sz="1600" kern="1200" dirty="0" err="1">
                <a:latin typeface="+mn-lt"/>
                <a:ea typeface="+mn-ea"/>
                <a:cs typeface="+mn-cs"/>
              </a:rPr>
              <a:t>clicked</a:t>
            </a:r>
            <a:r>
              <a:rPr lang="tr-TR" sz="1600" kern="1200" dirty="0">
                <a:latin typeface="+mn-lt"/>
                <a:ea typeface="+mn-ea"/>
                <a:cs typeface="+mn-cs"/>
              </a:rPr>
              <a:t> can be </a:t>
            </a:r>
            <a:r>
              <a:rPr lang="tr-TR" sz="1600" kern="1200" dirty="0" err="1">
                <a:latin typeface="+mn-lt"/>
                <a:ea typeface="+mn-ea"/>
                <a:cs typeface="+mn-cs"/>
              </a:rPr>
              <a:t>changed</a:t>
            </a:r>
            <a:r>
              <a:rPr lang="tr-TR" sz="1600" kern="1200" dirty="0">
                <a:latin typeface="+mn-lt"/>
                <a:ea typeface="+mn-ea"/>
                <a:cs typeface="+mn-cs"/>
              </a:rPr>
              <a:t>.</a:t>
            </a:r>
          </a:p>
        </p:txBody>
      </p:sp>
      <p:sp>
        <p:nvSpPr>
          <p:cNvPr id="11" name="Slayt Numarası Yer Tutucusu 10">
            <a:extLst>
              <a:ext uri="{FF2B5EF4-FFF2-40B4-BE49-F238E27FC236}">
                <a16:creationId xmlns:a16="http://schemas.microsoft.com/office/drawing/2014/main" id="{68ED6379-8C31-4483-A809-D0E84782F0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tr-T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5</a:t>
            </a:fld>
            <a:endParaRPr kumimoji="0" lang="tr-TR" b="0" i="0" u="none" strike="noStrike" normalizeH="0">
              <a:ln>
                <a:noFill/>
              </a:ln>
              <a:solidFill>
                <a:prstClr val="black">
                  <a:tint val="75000"/>
                </a:prstClr>
              </a:solidFill>
              <a:effectLst/>
              <a:uLnTx/>
              <a:uFillTx/>
            </a:endParaRPr>
          </a:p>
        </p:txBody>
      </p:sp>
      <p:sp>
        <p:nvSpPr>
          <p:cNvPr id="33" name="Metin kutusu 32">
            <a:extLst>
              <a:ext uri="{FF2B5EF4-FFF2-40B4-BE49-F238E27FC236}">
                <a16:creationId xmlns:a16="http://schemas.microsoft.com/office/drawing/2014/main" id="{79F0C76A-C698-064D-BA5A-899F3E23D408}"/>
              </a:ext>
            </a:extLst>
          </p:cNvPr>
          <p:cNvSpPr txBox="1"/>
          <p:nvPr/>
        </p:nvSpPr>
        <p:spPr>
          <a:xfrm>
            <a:off x="498535" y="4152688"/>
            <a:ext cx="3422530" cy="1569660"/>
          </a:xfrm>
          <a:prstGeom prst="rect">
            <a:avLst/>
          </a:prstGeom>
          <a:noFill/>
        </p:spPr>
        <p:txBody>
          <a:bodyPr wrap="square">
            <a:spAutoFit/>
          </a:bodyPr>
          <a:lstStyle/>
          <a:p>
            <a:pPr algn="ctr"/>
            <a:r>
              <a:rPr lang="en-US" sz="1600" dirty="0"/>
              <a:t>When I'm looking for something that's not in the system</a:t>
            </a:r>
            <a:r>
              <a:rPr lang="tr-TR" sz="1600" dirty="0"/>
              <a:t>, it</a:t>
            </a:r>
            <a:r>
              <a:rPr lang="en-US" sz="1600" dirty="0"/>
              <a:t> allows me to make a call. And it opens another page to warn me, instead of saying that it couldn't find anything like that right there.</a:t>
            </a:r>
          </a:p>
        </p:txBody>
      </p:sp>
      <p:pic>
        <p:nvPicPr>
          <p:cNvPr id="35" name="Resim 34" descr="metin içeren bir resim&#10;&#10;Açıklama otomatik olarak oluşturuldu">
            <a:extLst>
              <a:ext uri="{FF2B5EF4-FFF2-40B4-BE49-F238E27FC236}">
                <a16:creationId xmlns:a16="http://schemas.microsoft.com/office/drawing/2014/main" id="{7CC55E6C-50E4-00E3-291D-0BA7C2078989}"/>
              </a:ext>
            </a:extLst>
          </p:cNvPr>
          <p:cNvPicPr>
            <a:picLocks noChangeAspect="1"/>
          </p:cNvPicPr>
          <p:nvPr/>
        </p:nvPicPr>
        <p:blipFill>
          <a:blip r:embed="rId4"/>
          <a:stretch>
            <a:fillRect/>
          </a:stretch>
        </p:blipFill>
        <p:spPr>
          <a:xfrm>
            <a:off x="4163191" y="3725928"/>
            <a:ext cx="7677405" cy="2423181"/>
          </a:xfrm>
          <a:prstGeom prst="rect">
            <a:avLst/>
          </a:prstGeom>
        </p:spPr>
      </p:pic>
      <p:sp>
        <p:nvSpPr>
          <p:cNvPr id="37" name="Oval 36">
            <a:extLst>
              <a:ext uri="{FF2B5EF4-FFF2-40B4-BE49-F238E27FC236}">
                <a16:creationId xmlns:a16="http://schemas.microsoft.com/office/drawing/2014/main" id="{43746619-1348-FDB7-0F59-DB51122CBF28}"/>
              </a:ext>
            </a:extLst>
          </p:cNvPr>
          <p:cNvSpPr/>
          <p:nvPr/>
        </p:nvSpPr>
        <p:spPr>
          <a:xfrm>
            <a:off x="5802157" y="4511614"/>
            <a:ext cx="4399471" cy="110418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8" name="Mürekkep 47">
                <a:extLst>
                  <a:ext uri="{FF2B5EF4-FFF2-40B4-BE49-F238E27FC236}">
                    <a16:creationId xmlns:a16="http://schemas.microsoft.com/office/drawing/2014/main" id="{2456C797-192B-F8CC-AAE1-732ED8EB57F1}"/>
                  </a:ext>
                </a:extLst>
              </p14:cNvPr>
              <p14:cNvContentPartPr/>
              <p14:nvPr/>
            </p14:nvContentPartPr>
            <p14:xfrm>
              <a:off x="4863505" y="4397617"/>
              <a:ext cx="762480" cy="287280"/>
            </p14:xfrm>
          </p:contentPart>
        </mc:Choice>
        <mc:Fallback xmlns="">
          <p:pic>
            <p:nvPicPr>
              <p:cNvPr id="48" name="Mürekkep 47">
                <a:extLst>
                  <a:ext uri="{FF2B5EF4-FFF2-40B4-BE49-F238E27FC236}">
                    <a16:creationId xmlns:a16="http://schemas.microsoft.com/office/drawing/2014/main" id="{2456C797-192B-F8CC-AAE1-732ED8EB57F1}"/>
                  </a:ext>
                </a:extLst>
              </p:cNvPr>
              <p:cNvPicPr/>
              <p:nvPr/>
            </p:nvPicPr>
            <p:blipFill>
              <a:blip r:embed="rId6"/>
              <a:stretch>
                <a:fillRect/>
              </a:stretch>
            </p:blipFill>
            <p:spPr>
              <a:xfrm>
                <a:off x="4854505" y="4388617"/>
                <a:ext cx="780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 name="Mürekkep 48">
                <a:extLst>
                  <a:ext uri="{FF2B5EF4-FFF2-40B4-BE49-F238E27FC236}">
                    <a16:creationId xmlns:a16="http://schemas.microsoft.com/office/drawing/2014/main" id="{7825422D-4D5E-9113-D50A-D3B948BC63FA}"/>
                  </a:ext>
                </a:extLst>
              </p14:cNvPr>
              <p14:cNvContentPartPr/>
              <p14:nvPr/>
            </p14:nvContentPartPr>
            <p14:xfrm>
              <a:off x="5719225" y="4511377"/>
              <a:ext cx="389880" cy="249480"/>
            </p14:xfrm>
          </p:contentPart>
        </mc:Choice>
        <mc:Fallback xmlns="">
          <p:pic>
            <p:nvPicPr>
              <p:cNvPr id="49" name="Mürekkep 48">
                <a:extLst>
                  <a:ext uri="{FF2B5EF4-FFF2-40B4-BE49-F238E27FC236}">
                    <a16:creationId xmlns:a16="http://schemas.microsoft.com/office/drawing/2014/main" id="{7825422D-4D5E-9113-D50A-D3B948BC63FA}"/>
                  </a:ext>
                </a:extLst>
              </p:cNvPr>
              <p:cNvPicPr/>
              <p:nvPr/>
            </p:nvPicPr>
            <p:blipFill>
              <a:blip r:embed="rId8"/>
              <a:stretch>
                <a:fillRect/>
              </a:stretch>
            </p:blipFill>
            <p:spPr>
              <a:xfrm>
                <a:off x="5710585" y="4502737"/>
                <a:ext cx="407520" cy="267120"/>
              </a:xfrm>
              <a:prstGeom prst="rect">
                <a:avLst/>
              </a:prstGeom>
            </p:spPr>
          </p:pic>
        </mc:Fallback>
      </mc:AlternateContent>
      <p:sp>
        <p:nvSpPr>
          <p:cNvPr id="50" name="Dikdörtgen: Köşeleri Yuvarlatılmış 49">
            <a:extLst>
              <a:ext uri="{FF2B5EF4-FFF2-40B4-BE49-F238E27FC236}">
                <a16:creationId xmlns:a16="http://schemas.microsoft.com/office/drawing/2014/main" id="{9D8FEFBD-4983-5406-6397-B89C9861FCE7}"/>
              </a:ext>
            </a:extLst>
          </p:cNvPr>
          <p:cNvSpPr/>
          <p:nvPr/>
        </p:nvSpPr>
        <p:spPr>
          <a:xfrm>
            <a:off x="9014604" y="484604"/>
            <a:ext cx="1751162" cy="30902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52" name="Mürekkep 51">
                <a:extLst>
                  <a:ext uri="{FF2B5EF4-FFF2-40B4-BE49-F238E27FC236}">
                    <a16:creationId xmlns:a16="http://schemas.microsoft.com/office/drawing/2014/main" id="{AF1123EC-5D7B-A75B-CA60-ABBA5169E7EB}"/>
                  </a:ext>
                </a:extLst>
              </p14:cNvPr>
              <p14:cNvContentPartPr/>
              <p14:nvPr/>
            </p14:nvContentPartPr>
            <p14:xfrm>
              <a:off x="10803145" y="198217"/>
              <a:ext cx="601200" cy="440640"/>
            </p14:xfrm>
          </p:contentPart>
        </mc:Choice>
        <mc:Fallback xmlns="">
          <p:pic>
            <p:nvPicPr>
              <p:cNvPr id="52" name="Mürekkep 51">
                <a:extLst>
                  <a:ext uri="{FF2B5EF4-FFF2-40B4-BE49-F238E27FC236}">
                    <a16:creationId xmlns:a16="http://schemas.microsoft.com/office/drawing/2014/main" id="{AF1123EC-5D7B-A75B-CA60-ABBA5169E7EB}"/>
                  </a:ext>
                </a:extLst>
              </p:cNvPr>
              <p:cNvPicPr/>
              <p:nvPr/>
            </p:nvPicPr>
            <p:blipFill>
              <a:blip r:embed="rId10"/>
              <a:stretch>
                <a:fillRect/>
              </a:stretch>
            </p:blipFill>
            <p:spPr>
              <a:xfrm>
                <a:off x="10794505" y="189217"/>
                <a:ext cx="618840" cy="458280"/>
              </a:xfrm>
              <a:prstGeom prst="rect">
                <a:avLst/>
              </a:prstGeom>
            </p:spPr>
          </p:pic>
        </mc:Fallback>
      </mc:AlternateContent>
    </p:spTree>
    <p:extLst>
      <p:ext uri="{BB962C8B-B14F-4D97-AF65-F5344CB8AC3E}">
        <p14:creationId xmlns:p14="http://schemas.microsoft.com/office/powerpoint/2010/main" val="5439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ED7B4FB-744B-3F99-286E-D3F6311C02FE}"/>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tr-TR" sz="2000" kern="1200" dirty="0" err="1">
                <a:latin typeface="Calibri" panose="020F0502020204030204" pitchFamily="34" charset="0"/>
                <a:ea typeface="+mj-ea"/>
                <a:cs typeface="+mj-cs"/>
              </a:rPr>
              <a:t>It</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does</a:t>
            </a:r>
            <a:r>
              <a:rPr lang="tr-TR" sz="2000" kern="1200" dirty="0">
                <a:latin typeface="Calibri" panose="020F0502020204030204" pitchFamily="34" charset="0"/>
                <a:ea typeface="+mj-ea"/>
                <a:cs typeface="+mj-cs"/>
              </a:rPr>
              <a:t> not </a:t>
            </a:r>
            <a:r>
              <a:rPr lang="tr-TR" sz="2000" kern="1200" dirty="0" err="1">
                <a:latin typeface="Calibri" panose="020F0502020204030204" pitchFamily="34" charset="0"/>
                <a:ea typeface="+mj-ea"/>
                <a:cs typeface="+mj-cs"/>
              </a:rPr>
              <a:t>prevent</a:t>
            </a:r>
            <a:r>
              <a:rPr lang="tr-TR" sz="2000" kern="1200" dirty="0">
                <a:latin typeface="Calibri" panose="020F0502020204030204" pitchFamily="34" charset="0"/>
                <a:ea typeface="+mj-ea"/>
                <a:cs typeface="+mj-cs"/>
              </a:rPr>
              <a:t> me </a:t>
            </a:r>
            <a:r>
              <a:rPr lang="tr-TR" sz="2000" kern="1200" dirty="0" err="1">
                <a:latin typeface="Calibri" panose="020F0502020204030204" pitchFamily="34" charset="0"/>
                <a:ea typeface="+mj-ea"/>
                <a:cs typeface="+mj-cs"/>
              </a:rPr>
              <a:t>from</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clicking</a:t>
            </a:r>
            <a:r>
              <a:rPr lang="tr-TR" sz="2000" kern="1200" dirty="0">
                <a:latin typeface="Calibri" panose="020F0502020204030204" pitchFamily="34" charset="0"/>
                <a:ea typeface="+mj-ea"/>
                <a:cs typeface="+mj-cs"/>
              </a:rPr>
              <a:t> on a </a:t>
            </a:r>
            <a:r>
              <a:rPr lang="tr-TR" sz="2000" kern="1200" dirty="0" err="1">
                <a:latin typeface="Calibri" panose="020F0502020204030204" pitchFamily="34" charset="0"/>
                <a:ea typeface="+mj-ea"/>
                <a:cs typeface="+mj-cs"/>
              </a:rPr>
              <a:t>place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that</a:t>
            </a:r>
            <a:r>
              <a:rPr lang="tr-TR" sz="2000" kern="1200" dirty="0">
                <a:latin typeface="Calibri" panose="020F0502020204030204" pitchFamily="34" charset="0"/>
                <a:ea typeface="+mj-ea"/>
                <a:cs typeface="+mj-cs"/>
              </a:rPr>
              <a:t> is not in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list</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and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name of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season</a:t>
            </a:r>
            <a:r>
              <a:rPr lang="tr-TR" sz="2000" kern="1200" dirty="0">
                <a:latin typeface="Calibri" panose="020F0502020204030204" pitchFamily="34" charset="0"/>
                <a:ea typeface="+mj-ea"/>
                <a:cs typeface="+mj-cs"/>
              </a:rPr>
              <a:t> in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side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menu</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showing</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episodes</a:t>
            </a:r>
            <a:r>
              <a:rPr lang="tr-TR" sz="2000" kern="1200" dirty="0">
                <a:latin typeface="Calibri" panose="020F0502020204030204" pitchFamily="34" charset="0"/>
                <a:ea typeface="+mj-ea"/>
                <a:cs typeface="+mj-cs"/>
              </a:rPr>
              <a:t> in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program.</a:t>
            </a:r>
          </a:p>
        </p:txBody>
      </p:sp>
      <p:sp>
        <p:nvSpPr>
          <p:cNvPr id="11" name="Slayt Numarası Yer Tutucusu 10">
            <a:extLst>
              <a:ext uri="{FF2B5EF4-FFF2-40B4-BE49-F238E27FC236}">
                <a16:creationId xmlns:a16="http://schemas.microsoft.com/office/drawing/2014/main" id="{68ED6379-8C31-4483-A809-D0E84782F0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tr-T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6</a:t>
            </a:fld>
            <a:endParaRPr kumimoji="0" lang="tr-TR" b="0" i="0" u="none" strike="noStrike" normalizeH="0">
              <a:ln>
                <a:noFill/>
              </a:ln>
              <a:solidFill>
                <a:prstClr val="black">
                  <a:tint val="75000"/>
                </a:prstClr>
              </a:solidFill>
              <a:effectLst/>
              <a:uLnTx/>
              <a:uFillTx/>
            </a:endParaRPr>
          </a:p>
        </p:txBody>
      </p:sp>
      <p:pic>
        <p:nvPicPr>
          <p:cNvPr id="6" name="Resim 5" descr="metin içeren bir resim&#10;&#10;Açıklama otomatik olarak oluşturuldu">
            <a:extLst>
              <a:ext uri="{FF2B5EF4-FFF2-40B4-BE49-F238E27FC236}">
                <a16:creationId xmlns:a16="http://schemas.microsoft.com/office/drawing/2014/main" id="{E7988369-D193-A947-9E4D-8C3C7FF80D2A}"/>
              </a:ext>
            </a:extLst>
          </p:cNvPr>
          <p:cNvPicPr>
            <a:picLocks noChangeAspect="1"/>
          </p:cNvPicPr>
          <p:nvPr/>
        </p:nvPicPr>
        <p:blipFill>
          <a:blip r:embed="rId3"/>
          <a:stretch>
            <a:fillRect/>
          </a:stretch>
        </p:blipFill>
        <p:spPr>
          <a:xfrm>
            <a:off x="1967934" y="1911096"/>
            <a:ext cx="8256131" cy="3859742"/>
          </a:xfrm>
          <a:prstGeom prst="rect">
            <a:avLst/>
          </a:prstGeom>
          <a:noFill/>
        </p:spPr>
      </p:pic>
      <p:sp>
        <p:nvSpPr>
          <p:cNvPr id="7" name="Dikdörtgen: Köşeleri Yuvarlatılmış 6">
            <a:extLst>
              <a:ext uri="{FF2B5EF4-FFF2-40B4-BE49-F238E27FC236}">
                <a16:creationId xmlns:a16="http://schemas.microsoft.com/office/drawing/2014/main" id="{E50AB838-18FF-E3C3-2410-D1B861E44D80}"/>
              </a:ext>
            </a:extLst>
          </p:cNvPr>
          <p:cNvSpPr/>
          <p:nvPr/>
        </p:nvSpPr>
        <p:spPr>
          <a:xfrm>
            <a:off x="7323826" y="3215552"/>
            <a:ext cx="1828800" cy="62110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10E467B4-0E5C-CAAC-0E84-D0DCDFF8373E}"/>
                  </a:ext>
                </a:extLst>
              </p14:cNvPr>
              <p14:cNvContentPartPr/>
              <p14:nvPr/>
            </p14:nvContentPartPr>
            <p14:xfrm>
              <a:off x="9283585" y="2631097"/>
              <a:ext cx="698400" cy="765360"/>
            </p14:xfrm>
          </p:contentPart>
        </mc:Choice>
        <mc:Fallback xmlns="">
          <p:pic>
            <p:nvPicPr>
              <p:cNvPr id="9" name="Mürekkep 8">
                <a:extLst>
                  <a:ext uri="{FF2B5EF4-FFF2-40B4-BE49-F238E27FC236}">
                    <a16:creationId xmlns:a16="http://schemas.microsoft.com/office/drawing/2014/main" id="{10E467B4-0E5C-CAAC-0E84-D0DCDFF8373E}"/>
                  </a:ext>
                </a:extLst>
              </p:cNvPr>
              <p:cNvPicPr/>
              <p:nvPr/>
            </p:nvPicPr>
            <p:blipFill>
              <a:blip r:embed="rId5"/>
              <a:stretch>
                <a:fillRect/>
              </a:stretch>
            </p:blipFill>
            <p:spPr>
              <a:xfrm>
                <a:off x="9274945" y="2622097"/>
                <a:ext cx="716040" cy="783000"/>
              </a:xfrm>
              <a:prstGeom prst="rect">
                <a:avLst/>
              </a:prstGeom>
            </p:spPr>
          </p:pic>
        </mc:Fallback>
      </mc:AlternateContent>
    </p:spTree>
    <p:extLst>
      <p:ext uri="{BB962C8B-B14F-4D97-AF65-F5344CB8AC3E}">
        <p14:creationId xmlns:p14="http://schemas.microsoft.com/office/powerpoint/2010/main" val="391705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1D351B3-A055-3CE4-29BA-CA66C51161B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tr-TR" sz="2000" kern="1200" dirty="0">
                <a:latin typeface="Calibri" panose="020F0502020204030204" pitchFamily="34" charset="0"/>
                <a:ea typeface="+mj-ea"/>
                <a:cs typeface="+mj-cs"/>
              </a:rPr>
              <a:t>I </a:t>
            </a:r>
            <a:r>
              <a:rPr lang="tr-TR" sz="2000" kern="1200" dirty="0" err="1">
                <a:latin typeface="Calibri" panose="020F0502020204030204" pitchFamily="34" charset="0"/>
                <a:ea typeface="+mj-ea"/>
                <a:cs typeface="+mj-cs"/>
              </a:rPr>
              <a:t>have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click</a:t>
            </a:r>
            <a:r>
              <a:rPr lang="tr-TR" sz="2000" kern="1200" dirty="0">
                <a:latin typeface="Calibri" panose="020F0502020204030204" pitchFamily="34" charset="0"/>
                <a:ea typeface="+mj-ea"/>
                <a:cs typeface="+mj-cs"/>
              </a:rPr>
              <a:t> at </a:t>
            </a:r>
            <a:r>
              <a:rPr lang="tr-TR" sz="2000" kern="1200" dirty="0" err="1">
                <a:latin typeface="Calibri" panose="020F0502020204030204" pitchFamily="34" charset="0"/>
                <a:ea typeface="+mj-ea"/>
                <a:cs typeface="+mj-cs"/>
              </a:rPr>
              <a:t>least</a:t>
            </a:r>
            <a:r>
              <a:rPr lang="tr-TR" sz="2000" kern="1200" dirty="0">
                <a:latin typeface="Calibri" panose="020F0502020204030204" pitchFamily="34" charset="0"/>
                <a:ea typeface="+mj-ea"/>
                <a:cs typeface="+mj-cs"/>
              </a:rPr>
              <a:t> 3-4 </a:t>
            </a:r>
            <a:r>
              <a:rPr lang="tr-TR" sz="2000" kern="1200" dirty="0" err="1">
                <a:latin typeface="Calibri" panose="020F0502020204030204" pitchFamily="34" charset="0"/>
                <a:ea typeface="+mj-ea"/>
                <a:cs typeface="+mj-cs"/>
              </a:rPr>
              <a:t>times</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get</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a </a:t>
            </a:r>
            <a:r>
              <a:rPr lang="tr-TR" sz="2000" kern="1200" dirty="0" err="1">
                <a:latin typeface="Calibri" panose="020F0502020204030204" pitchFamily="34" charset="0"/>
                <a:ea typeface="+mj-ea"/>
                <a:cs typeface="+mj-cs"/>
              </a:rPr>
              <a:t>dress</a:t>
            </a:r>
            <a:r>
              <a:rPr lang="tr-TR" sz="2000" kern="1200" dirty="0">
                <a:latin typeface="Calibri" panose="020F0502020204030204" pitchFamily="34" charset="0"/>
                <a:ea typeface="+mj-ea"/>
                <a:cs typeface="+mj-cs"/>
              </a:rPr>
              <a:t> I </a:t>
            </a:r>
            <a:r>
              <a:rPr lang="tr-TR" sz="2000" kern="1200" dirty="0" err="1">
                <a:latin typeface="Calibri" panose="020F0502020204030204" pitchFamily="34" charset="0"/>
                <a:ea typeface="+mj-ea"/>
                <a:cs typeface="+mj-cs"/>
              </a:rPr>
              <a:t>want</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to</a:t>
            </a:r>
            <a:r>
              <a:rPr lang="tr-TR" sz="2000" kern="1200" dirty="0">
                <a:latin typeface="Calibri" panose="020F0502020204030204" pitchFamily="34" charset="0"/>
                <a:ea typeface="+mj-ea"/>
                <a:cs typeface="+mj-cs"/>
              </a:rPr>
              <a:t> buy. </a:t>
            </a:r>
            <a:r>
              <a:rPr lang="tr-TR" sz="2000" kern="1200" dirty="0" err="1">
                <a:latin typeface="Calibri" panose="020F0502020204030204" pitchFamily="34" charset="0"/>
                <a:ea typeface="+mj-ea"/>
                <a:cs typeface="+mj-cs"/>
              </a:rPr>
              <a:t>Instead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when</a:t>
            </a:r>
            <a:r>
              <a:rPr lang="tr-TR" sz="2000" kern="1200" dirty="0">
                <a:latin typeface="Calibri" panose="020F0502020204030204" pitchFamily="34" charset="0"/>
                <a:ea typeface="+mj-ea"/>
                <a:cs typeface="+mj-cs"/>
              </a:rPr>
              <a:t> I </a:t>
            </a:r>
            <a:r>
              <a:rPr lang="tr-TR" sz="2000" kern="1200" dirty="0" err="1">
                <a:latin typeface="Calibri" panose="020F0502020204030204" pitchFamily="34" charset="0"/>
                <a:ea typeface="+mj-ea"/>
                <a:cs typeface="+mj-cs"/>
              </a:rPr>
              <a:t>type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what</a:t>
            </a:r>
            <a:r>
              <a:rPr lang="tr-TR" sz="2000" kern="1200" dirty="0">
                <a:latin typeface="Calibri" panose="020F0502020204030204" pitchFamily="34" charset="0"/>
                <a:ea typeface="+mj-ea"/>
                <a:cs typeface="+mj-cs"/>
              </a:rPr>
              <a:t> I </a:t>
            </a:r>
            <a:r>
              <a:rPr lang="tr-TR" sz="2000" kern="1200" dirty="0" err="1">
                <a:latin typeface="Calibri" panose="020F0502020204030204" pitchFamily="34" charset="0"/>
                <a:ea typeface="+mj-ea"/>
                <a:cs typeface="+mj-cs"/>
              </a:rPr>
              <a:t>want</a:t>
            </a:r>
            <a:r>
              <a:rPr lang="tr-TR" sz="2000" kern="1200" dirty="0">
                <a:latin typeface="Calibri" panose="020F0502020204030204" pitchFamily="34" charset="0"/>
                <a:ea typeface="+mj-ea"/>
                <a:cs typeface="+mj-cs"/>
              </a:rPr>
              <a:t> in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search</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section</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there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might</a:t>
            </a:r>
            <a:r>
              <a:rPr lang="tr-TR" sz="2000" kern="1200" dirty="0">
                <a:latin typeface="Calibri" panose="020F0502020204030204" pitchFamily="34" charset="0"/>
                <a:ea typeface="+mj-ea"/>
                <a:cs typeface="+mj-cs"/>
              </a:rPr>
              <a:t> be a </a:t>
            </a:r>
            <a:r>
              <a:rPr lang="tr-TR" sz="2000" kern="1200" dirty="0" err="1">
                <a:latin typeface="Calibri" panose="020F0502020204030204" pitchFamily="34" charset="0"/>
                <a:ea typeface="+mj-ea"/>
                <a:cs typeface="+mj-cs"/>
              </a:rPr>
              <a:t>section</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that</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offers</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clothes</a:t>
            </a:r>
            <a:r>
              <a:rPr lang="tr-TR" sz="2000" kern="1200" dirty="0">
                <a:latin typeface="Calibri" panose="020F0502020204030204" pitchFamily="34" charset="0"/>
                <a:ea typeface="+mj-ea"/>
                <a:cs typeface="+mj-cs"/>
              </a:rPr>
              <a:t>.</a:t>
            </a:r>
          </a:p>
        </p:txBody>
      </p:sp>
      <p:sp>
        <p:nvSpPr>
          <p:cNvPr id="11" name="Slayt Numarası Yer Tutucusu 10">
            <a:extLst>
              <a:ext uri="{FF2B5EF4-FFF2-40B4-BE49-F238E27FC236}">
                <a16:creationId xmlns:a16="http://schemas.microsoft.com/office/drawing/2014/main" id="{68ED6379-8C31-4483-A809-D0E84782F0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tr-T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7</a:t>
            </a:fld>
            <a:endParaRPr kumimoji="0" lang="tr-TR" b="0" i="0" u="none" strike="noStrike" normalizeH="0">
              <a:ln>
                <a:noFill/>
              </a:ln>
              <a:solidFill>
                <a:prstClr val="black">
                  <a:tint val="75000"/>
                </a:prstClr>
              </a:solidFill>
              <a:effectLst/>
              <a:uLnTx/>
              <a:uFillTx/>
            </a:endParaRPr>
          </a:p>
        </p:txBody>
      </p:sp>
      <p:pic>
        <p:nvPicPr>
          <p:cNvPr id="6" name="Resim 5" descr="metin, ekran görüntüsü, ekran, farklı içeren bir resim&#10;&#10;Açıklama otomatik olarak oluşturuldu">
            <a:extLst>
              <a:ext uri="{FF2B5EF4-FFF2-40B4-BE49-F238E27FC236}">
                <a16:creationId xmlns:a16="http://schemas.microsoft.com/office/drawing/2014/main" id="{E2D7C4E0-E562-C2F8-28E6-AB9C9F26DDEC}"/>
              </a:ext>
            </a:extLst>
          </p:cNvPr>
          <p:cNvPicPr>
            <a:picLocks noChangeAspect="1"/>
          </p:cNvPicPr>
          <p:nvPr/>
        </p:nvPicPr>
        <p:blipFill>
          <a:blip r:embed="rId3"/>
          <a:stretch>
            <a:fillRect/>
          </a:stretch>
        </p:blipFill>
        <p:spPr>
          <a:xfrm>
            <a:off x="1945739" y="1911096"/>
            <a:ext cx="8300522" cy="3859742"/>
          </a:xfrm>
          <a:prstGeom prst="rect">
            <a:avLst/>
          </a:prstGeom>
          <a:noFill/>
        </p:spPr>
      </p:pic>
      <p:sp>
        <p:nvSpPr>
          <p:cNvPr id="7" name="Dikdörtgen: Köşeleri Yuvarlatılmış 6">
            <a:extLst>
              <a:ext uri="{FF2B5EF4-FFF2-40B4-BE49-F238E27FC236}">
                <a16:creationId xmlns:a16="http://schemas.microsoft.com/office/drawing/2014/main" id="{ECE679BD-C2E9-E371-7994-4460BF816331}"/>
              </a:ext>
            </a:extLst>
          </p:cNvPr>
          <p:cNvSpPr/>
          <p:nvPr/>
        </p:nvSpPr>
        <p:spPr>
          <a:xfrm>
            <a:off x="3312542" y="1690688"/>
            <a:ext cx="2674189" cy="163048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2E4FC73-379E-6026-B42C-44E693009808}"/>
                  </a:ext>
                </a:extLst>
              </p14:cNvPr>
              <p14:cNvContentPartPr/>
              <p14:nvPr/>
            </p14:nvContentPartPr>
            <p14:xfrm>
              <a:off x="6122785" y="1492057"/>
              <a:ext cx="778320" cy="567360"/>
            </p14:xfrm>
          </p:contentPart>
        </mc:Choice>
        <mc:Fallback xmlns="">
          <p:pic>
            <p:nvPicPr>
              <p:cNvPr id="9" name="Mürekkep 8">
                <a:extLst>
                  <a:ext uri="{FF2B5EF4-FFF2-40B4-BE49-F238E27FC236}">
                    <a16:creationId xmlns:a16="http://schemas.microsoft.com/office/drawing/2014/main" id="{D2E4FC73-379E-6026-B42C-44E693009808}"/>
                  </a:ext>
                </a:extLst>
              </p:cNvPr>
              <p:cNvPicPr/>
              <p:nvPr/>
            </p:nvPicPr>
            <p:blipFill>
              <a:blip r:embed="rId5"/>
              <a:stretch>
                <a:fillRect/>
              </a:stretch>
            </p:blipFill>
            <p:spPr>
              <a:xfrm>
                <a:off x="6114145" y="1483417"/>
                <a:ext cx="795960" cy="585000"/>
              </a:xfrm>
              <a:prstGeom prst="rect">
                <a:avLst/>
              </a:prstGeom>
            </p:spPr>
          </p:pic>
        </mc:Fallback>
      </mc:AlternateContent>
      <p:sp>
        <p:nvSpPr>
          <p:cNvPr id="14" name="Dikdörtgen 13">
            <a:extLst>
              <a:ext uri="{FF2B5EF4-FFF2-40B4-BE49-F238E27FC236}">
                <a16:creationId xmlns:a16="http://schemas.microsoft.com/office/drawing/2014/main" id="{DB7AC575-A70B-C24F-12D2-C75E80D956FB}"/>
              </a:ext>
            </a:extLst>
          </p:cNvPr>
          <p:cNvSpPr/>
          <p:nvPr/>
        </p:nvSpPr>
        <p:spPr>
          <a:xfrm>
            <a:off x="3476445" y="2639683"/>
            <a:ext cx="319178" cy="5089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Dikdörtgen 14">
            <a:extLst>
              <a:ext uri="{FF2B5EF4-FFF2-40B4-BE49-F238E27FC236}">
                <a16:creationId xmlns:a16="http://schemas.microsoft.com/office/drawing/2014/main" id="{CD2D129D-F6DC-B358-6B19-D09AE0BB8A1B}"/>
              </a:ext>
            </a:extLst>
          </p:cNvPr>
          <p:cNvSpPr/>
          <p:nvPr/>
        </p:nvSpPr>
        <p:spPr>
          <a:xfrm>
            <a:off x="3812876" y="2636689"/>
            <a:ext cx="319178" cy="5089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Dikdörtgen 16">
            <a:extLst>
              <a:ext uri="{FF2B5EF4-FFF2-40B4-BE49-F238E27FC236}">
                <a16:creationId xmlns:a16="http://schemas.microsoft.com/office/drawing/2014/main" id="{32B1E8C9-2701-51AE-E631-0E0CE57EF2E3}"/>
              </a:ext>
            </a:extLst>
          </p:cNvPr>
          <p:cNvSpPr/>
          <p:nvPr/>
        </p:nvSpPr>
        <p:spPr>
          <a:xfrm>
            <a:off x="4149307" y="2626977"/>
            <a:ext cx="319178" cy="5089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Dikdörtgen 18">
            <a:extLst>
              <a:ext uri="{FF2B5EF4-FFF2-40B4-BE49-F238E27FC236}">
                <a16:creationId xmlns:a16="http://schemas.microsoft.com/office/drawing/2014/main" id="{35EB3346-9359-94EA-50B8-8282E11A99FC}"/>
              </a:ext>
            </a:extLst>
          </p:cNvPr>
          <p:cNvSpPr/>
          <p:nvPr/>
        </p:nvSpPr>
        <p:spPr>
          <a:xfrm>
            <a:off x="4485740" y="2626977"/>
            <a:ext cx="319178" cy="5089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Dikdörtgen 19">
            <a:extLst>
              <a:ext uri="{FF2B5EF4-FFF2-40B4-BE49-F238E27FC236}">
                <a16:creationId xmlns:a16="http://schemas.microsoft.com/office/drawing/2014/main" id="{B504280B-C113-7B00-CFCE-F2AE874AC65E}"/>
              </a:ext>
            </a:extLst>
          </p:cNvPr>
          <p:cNvSpPr/>
          <p:nvPr/>
        </p:nvSpPr>
        <p:spPr>
          <a:xfrm>
            <a:off x="4839425" y="2626977"/>
            <a:ext cx="319178" cy="5089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Grafik 21" descr="Resmi Gömlek düz dolguyla">
            <a:extLst>
              <a:ext uri="{FF2B5EF4-FFF2-40B4-BE49-F238E27FC236}">
                <a16:creationId xmlns:a16="http://schemas.microsoft.com/office/drawing/2014/main" id="{DEE41C54-2B20-010D-206E-CA75BD045F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8213" y="2698448"/>
            <a:ext cx="355643" cy="355643"/>
          </a:xfrm>
          <a:prstGeom prst="rect">
            <a:avLst/>
          </a:prstGeom>
        </p:spPr>
      </p:pic>
      <p:pic>
        <p:nvPicPr>
          <p:cNvPr id="23" name="Grafik 22" descr="Resmi Gömlek düz dolguyla">
            <a:extLst>
              <a:ext uri="{FF2B5EF4-FFF2-40B4-BE49-F238E27FC236}">
                <a16:creationId xmlns:a16="http://schemas.microsoft.com/office/drawing/2014/main" id="{72680D10-DA8D-3636-52C7-3F8BC1D541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918" y="2704801"/>
            <a:ext cx="355643" cy="355643"/>
          </a:xfrm>
          <a:prstGeom prst="rect">
            <a:avLst/>
          </a:prstGeom>
        </p:spPr>
      </p:pic>
      <p:pic>
        <p:nvPicPr>
          <p:cNvPr id="24" name="Grafik 23" descr="Resmi Gömlek düz dolguyla">
            <a:extLst>
              <a:ext uri="{FF2B5EF4-FFF2-40B4-BE49-F238E27FC236}">
                <a16:creationId xmlns:a16="http://schemas.microsoft.com/office/drawing/2014/main" id="{3472266E-20E0-CE82-9788-60023E1248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9307" y="2704800"/>
            <a:ext cx="355643" cy="355643"/>
          </a:xfrm>
          <a:prstGeom prst="rect">
            <a:avLst/>
          </a:prstGeom>
        </p:spPr>
      </p:pic>
      <p:pic>
        <p:nvPicPr>
          <p:cNvPr id="25" name="Grafik 24" descr="Resmi Gömlek düz dolguyla">
            <a:extLst>
              <a:ext uri="{FF2B5EF4-FFF2-40B4-BE49-F238E27FC236}">
                <a16:creationId xmlns:a16="http://schemas.microsoft.com/office/drawing/2014/main" id="{15A735E7-1451-D97D-A025-F929C6929E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0451" y="2704799"/>
            <a:ext cx="355643" cy="355643"/>
          </a:xfrm>
          <a:prstGeom prst="rect">
            <a:avLst/>
          </a:prstGeom>
        </p:spPr>
      </p:pic>
      <p:pic>
        <p:nvPicPr>
          <p:cNvPr id="26" name="Grafik 25" descr="Resmi Gömlek düz dolguyla">
            <a:extLst>
              <a:ext uri="{FF2B5EF4-FFF2-40B4-BE49-F238E27FC236}">
                <a16:creationId xmlns:a16="http://schemas.microsoft.com/office/drawing/2014/main" id="{3F0BA765-AA99-9B18-75B6-2FFABBDC14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5016" y="2713346"/>
            <a:ext cx="355643" cy="355643"/>
          </a:xfrm>
          <a:prstGeom prst="rect">
            <a:avLst/>
          </a:prstGeom>
        </p:spPr>
      </p:pic>
    </p:spTree>
    <p:extLst>
      <p:ext uri="{BB962C8B-B14F-4D97-AF65-F5344CB8AC3E}">
        <p14:creationId xmlns:p14="http://schemas.microsoft.com/office/powerpoint/2010/main" val="218141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3DD6FB8-C8C9-D106-5008-EC00FDE2689E}"/>
              </a:ext>
            </a:extLst>
          </p:cNvPr>
          <p:cNvSpPr txBox="1"/>
          <p:nvPr/>
        </p:nvSpPr>
        <p:spPr>
          <a:xfrm>
            <a:off x="838199" y="56660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design</a:t>
            </a:r>
            <a:r>
              <a:rPr lang="tr-TR" sz="2000" kern="1200" dirty="0">
                <a:latin typeface="Calibri" panose="020F0502020204030204" pitchFamily="34" charset="0"/>
                <a:ea typeface="+mj-ea"/>
                <a:cs typeface="+mj-cs"/>
              </a:rPr>
              <a:t> of </a:t>
            </a:r>
            <a:r>
              <a:rPr lang="tr-TR" sz="2000" kern="1200" dirty="0" err="1">
                <a:latin typeface="Calibri" panose="020F0502020204030204" pitchFamily="34" charset="0"/>
                <a:ea typeface="+mj-ea"/>
                <a:cs typeface="+mj-cs"/>
              </a:rPr>
              <a:t>the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homepage</a:t>
            </a:r>
            <a:r>
              <a:rPr lang="tr-TR" sz="2000" kern="1200" dirty="0">
                <a:latin typeface="Calibri" panose="020F0502020204030204" pitchFamily="34" charset="0"/>
                <a:ea typeface="+mj-ea"/>
                <a:cs typeface="+mj-cs"/>
              </a:rPr>
              <a:t> is not </a:t>
            </a:r>
            <a:r>
              <a:rPr lang="tr-TR" sz="2000" kern="1200" dirty="0" err="1">
                <a:latin typeface="Calibri" panose="020F0502020204030204" pitchFamily="34" charset="0"/>
                <a:ea typeface="+mj-ea"/>
                <a:cs typeface="+mj-cs"/>
              </a:rPr>
              <a:t>user</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friendly</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Color</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selection</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and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designs</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are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poorly</a:t>
            </a:r>
            <a:r>
              <a:rPr lang="tr-TR" sz="2000" kern="1200" dirty="0">
                <a:latin typeface="Calibri" panose="020F0502020204030204" pitchFamily="34" charset="0"/>
                <a:ea typeface="+mj-ea"/>
                <a:cs typeface="+mj-cs"/>
              </a:rPr>
              <a:t> done. A </a:t>
            </a:r>
            <a:r>
              <a:rPr lang="tr-TR" sz="2000" kern="1200" dirty="0" err="1">
                <a:latin typeface="Calibri" panose="020F0502020204030204" pitchFamily="34" charset="0"/>
                <a:ea typeface="+mj-ea"/>
                <a:cs typeface="+mj-cs"/>
              </a:rPr>
              <a:t>more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colorful</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and</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simple</a:t>
            </a:r>
            <a:r>
              <a:rPr lang="tr-TR" sz="2000" kern="1200" dirty="0">
                <a:latin typeface="Calibri" panose="020F0502020204030204" pitchFamily="34" charset="0"/>
                <a:ea typeface="+mj-ea"/>
                <a:cs typeface="+mj-cs"/>
              </a:rPr>
              <a:t> </a:t>
            </a:r>
            <a:r>
              <a:rPr lang="tr-TR" sz="2000" kern="1200" dirty="0" err="1">
                <a:latin typeface="Calibri" panose="020F0502020204030204" pitchFamily="34" charset="0"/>
                <a:ea typeface="+mj-ea"/>
                <a:cs typeface="+mj-cs"/>
              </a:rPr>
              <a:t>design</a:t>
            </a:r>
            <a:r>
              <a:rPr lang="tr-TR" sz="2000" kern="1200" dirty="0">
                <a:latin typeface="Calibri" panose="020F0502020204030204" pitchFamily="34" charset="0"/>
                <a:ea typeface="+mj-ea"/>
                <a:cs typeface="+mj-cs"/>
              </a:rPr>
              <a:t> can be </a:t>
            </a:r>
            <a:r>
              <a:rPr lang="tr-TR" sz="2000" kern="1200" dirty="0" err="1">
                <a:latin typeface="Calibri" panose="020F0502020204030204" pitchFamily="34" charset="0"/>
                <a:ea typeface="+mj-ea"/>
                <a:cs typeface="+mj-cs"/>
              </a:rPr>
              <a:t>made</a:t>
            </a:r>
            <a:r>
              <a:rPr lang="tr-TR" sz="2000" kern="1200" dirty="0">
                <a:latin typeface="Calibri" panose="020F0502020204030204" pitchFamily="34" charset="0"/>
                <a:ea typeface="+mj-ea"/>
                <a:cs typeface="+mj-cs"/>
              </a:rPr>
              <a:t>. User </a:t>
            </a:r>
            <a:r>
              <a:rPr lang="tr-TR" sz="2000" kern="1200" dirty="0" err="1">
                <a:latin typeface="Calibri" panose="020F0502020204030204" pitchFamily="34" charset="0"/>
                <a:ea typeface="+mj-ea"/>
                <a:cs typeface="+mj-cs"/>
              </a:rPr>
              <a:t>trends</a:t>
            </a:r>
            <a:r>
              <a:rPr lang="tr-TR" sz="2000" kern="1200" dirty="0">
                <a:latin typeface="Calibri" panose="020F0502020204030204" pitchFamily="34" charset="0"/>
                <a:ea typeface="+mj-ea"/>
                <a:cs typeface="+mj-cs"/>
              </a:rPr>
              <a:t> can be </a:t>
            </a:r>
            <a:r>
              <a:rPr lang="tr-TR" sz="2000" kern="1200" dirty="0" err="1">
                <a:latin typeface="Calibri" panose="020F0502020204030204" pitchFamily="34" charset="0"/>
                <a:ea typeface="+mj-ea"/>
                <a:cs typeface="+mj-cs"/>
              </a:rPr>
              <a:t>viewed</a:t>
            </a:r>
            <a:r>
              <a:rPr lang="tr-TR" sz="2000" kern="1200" dirty="0">
                <a:latin typeface="Calibri" panose="020F0502020204030204" pitchFamily="34" charset="0"/>
                <a:ea typeface="+mj-ea"/>
                <a:cs typeface="+mj-cs"/>
              </a:rPr>
              <a:t>.</a:t>
            </a:r>
          </a:p>
        </p:txBody>
      </p:sp>
      <p:sp>
        <p:nvSpPr>
          <p:cNvPr id="11" name="Slayt Numarası Yer Tutucusu 10">
            <a:extLst>
              <a:ext uri="{FF2B5EF4-FFF2-40B4-BE49-F238E27FC236}">
                <a16:creationId xmlns:a16="http://schemas.microsoft.com/office/drawing/2014/main" id="{68ED6379-8C31-4483-A809-D0E84782F0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tr-TR" b="0" i="0" u="none" strike="noStrike" normalizeH="0" smtClean="0">
                <a:ln>
                  <a:noFill/>
                </a:ln>
                <a:solidFill>
                  <a:prstClr val="black">
                    <a:tint val="75000"/>
                  </a:prstClr>
                </a:solidFill>
                <a:effectLst/>
                <a:uLnTx/>
                <a:uFillTx/>
              </a:rPr>
              <a:pPr marR="0" lvl="0" indent="0" fontAlgn="auto">
                <a:spcBef>
                  <a:spcPts val="0"/>
                </a:spcBef>
                <a:spcAft>
                  <a:spcPts val="600"/>
                </a:spcAft>
                <a:buClrTx/>
                <a:buSzTx/>
                <a:buFontTx/>
                <a:buNone/>
                <a:tabLst/>
                <a:defRPr/>
              </a:pPr>
              <a:t>8</a:t>
            </a:fld>
            <a:endParaRPr kumimoji="0" lang="tr-TR" b="0" i="0" u="none" strike="noStrike" normalizeH="0">
              <a:ln>
                <a:noFill/>
              </a:ln>
              <a:solidFill>
                <a:prstClr val="black">
                  <a:tint val="75000"/>
                </a:prstClr>
              </a:solidFill>
              <a:effectLst/>
              <a:uLnTx/>
              <a:uFillTx/>
            </a:endParaRPr>
          </a:p>
        </p:txBody>
      </p:sp>
      <p:pic>
        <p:nvPicPr>
          <p:cNvPr id="7" name="Resim 6" descr="metin, ekran görüntüsü, ekran, iç mekan içeren bir resim&#10;&#10;Açıklama otomatik olarak oluşturuldu">
            <a:extLst>
              <a:ext uri="{FF2B5EF4-FFF2-40B4-BE49-F238E27FC236}">
                <a16:creationId xmlns:a16="http://schemas.microsoft.com/office/drawing/2014/main" id="{3D4CF265-C2C2-D8C5-4690-FA85EA188FBE}"/>
              </a:ext>
            </a:extLst>
          </p:cNvPr>
          <p:cNvPicPr>
            <a:picLocks noChangeAspect="1"/>
          </p:cNvPicPr>
          <p:nvPr/>
        </p:nvPicPr>
        <p:blipFill>
          <a:blip r:embed="rId3"/>
          <a:stretch>
            <a:fillRect/>
          </a:stretch>
        </p:blipFill>
        <p:spPr>
          <a:xfrm>
            <a:off x="1967934" y="2093648"/>
            <a:ext cx="8256131" cy="3859742"/>
          </a:xfrm>
          <a:prstGeom prst="rect">
            <a:avLst/>
          </a:prstGeom>
          <a:noFill/>
        </p:spPr>
      </p:pic>
      <p:sp>
        <p:nvSpPr>
          <p:cNvPr id="8" name="Dikdörtgen: Köşeleri Yuvarlatılmış 7">
            <a:extLst>
              <a:ext uri="{FF2B5EF4-FFF2-40B4-BE49-F238E27FC236}">
                <a16:creationId xmlns:a16="http://schemas.microsoft.com/office/drawing/2014/main" id="{865894E4-3177-816A-40F3-CFADB719ABFE}"/>
              </a:ext>
            </a:extLst>
          </p:cNvPr>
          <p:cNvSpPr/>
          <p:nvPr/>
        </p:nvSpPr>
        <p:spPr>
          <a:xfrm>
            <a:off x="1625686" y="1708030"/>
            <a:ext cx="8940627" cy="424536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65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ayt Numarası Yer Tutucusu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tr-T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tr-T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
        <p:nvSpPr>
          <p:cNvPr id="3" name="Metin kutusu 2">
            <a:extLst>
              <a:ext uri="{FF2B5EF4-FFF2-40B4-BE49-F238E27FC236}">
                <a16:creationId xmlns:a16="http://schemas.microsoft.com/office/drawing/2014/main" id="{77ED980C-B169-7B64-C07E-6CE40081F88F}"/>
              </a:ext>
            </a:extLst>
          </p:cNvPr>
          <p:cNvSpPr txBox="1"/>
          <p:nvPr/>
        </p:nvSpPr>
        <p:spPr>
          <a:xfrm>
            <a:off x="1236952" y="792070"/>
            <a:ext cx="8089421" cy="923330"/>
          </a:xfrm>
          <a:prstGeom prst="rect">
            <a:avLst/>
          </a:prstGeom>
          <a:noFill/>
        </p:spPr>
        <p:txBody>
          <a:bodyPr wrap="square">
            <a:spAutoFit/>
          </a:bodyPr>
          <a:lstStyle/>
          <a:p>
            <a:r>
              <a:rPr lang="en-US" dirty="0"/>
              <a:t>I can't see items that I've already looked at or researched. When I clicked on the search section, the words I had written before should appear. It could appear in a section on the main page in the products I looked at before.</a:t>
            </a:r>
          </a:p>
        </p:txBody>
      </p:sp>
      <p:pic>
        <p:nvPicPr>
          <p:cNvPr id="5" name="Grafik 4" descr="Disk ana hat">
            <a:extLst>
              <a:ext uri="{FF2B5EF4-FFF2-40B4-BE49-F238E27FC236}">
                <a16:creationId xmlns:a16="http://schemas.microsoft.com/office/drawing/2014/main" id="{2EAC0893-7857-BF74-D5A7-7D1D525224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6819" y="432069"/>
            <a:ext cx="1643332" cy="1643332"/>
          </a:xfrm>
          <a:prstGeom prst="rect">
            <a:avLst/>
          </a:prstGeom>
        </p:spPr>
      </p:pic>
      <p:sp>
        <p:nvSpPr>
          <p:cNvPr id="7" name="Metin kutusu 6">
            <a:extLst>
              <a:ext uri="{FF2B5EF4-FFF2-40B4-BE49-F238E27FC236}">
                <a16:creationId xmlns:a16="http://schemas.microsoft.com/office/drawing/2014/main" id="{B6698722-278F-90BE-EC82-7DC29EBE5666}"/>
              </a:ext>
            </a:extLst>
          </p:cNvPr>
          <p:cNvSpPr txBox="1"/>
          <p:nvPr/>
        </p:nvSpPr>
        <p:spPr>
          <a:xfrm>
            <a:off x="1025898" y="3683347"/>
            <a:ext cx="2119223" cy="1569660"/>
          </a:xfrm>
          <a:prstGeom prst="rect">
            <a:avLst/>
          </a:prstGeom>
          <a:noFill/>
        </p:spPr>
        <p:txBody>
          <a:bodyPr wrap="square">
            <a:spAutoFit/>
          </a:bodyPr>
          <a:lstStyle/>
          <a:p>
            <a:r>
              <a:rPr lang="en-US" sz="1600" dirty="0"/>
              <a:t>A different color tone may appear on the products I click. Thus, the user can see the products the user is looking at.</a:t>
            </a:r>
          </a:p>
        </p:txBody>
      </p:sp>
      <p:pic>
        <p:nvPicPr>
          <p:cNvPr id="9" name="Resim 8">
            <a:extLst>
              <a:ext uri="{FF2B5EF4-FFF2-40B4-BE49-F238E27FC236}">
                <a16:creationId xmlns:a16="http://schemas.microsoft.com/office/drawing/2014/main" id="{4127C057-E982-8BCB-6183-0FD28FC5DDC9}"/>
              </a:ext>
            </a:extLst>
          </p:cNvPr>
          <p:cNvPicPr>
            <a:picLocks noChangeAspect="1"/>
          </p:cNvPicPr>
          <p:nvPr/>
        </p:nvPicPr>
        <p:blipFill>
          <a:blip r:embed="rId5"/>
          <a:stretch>
            <a:fillRect/>
          </a:stretch>
        </p:blipFill>
        <p:spPr>
          <a:xfrm>
            <a:off x="3114136" y="2869290"/>
            <a:ext cx="8944948" cy="2590308"/>
          </a:xfrm>
          <a:prstGeom prst="rect">
            <a:avLst/>
          </a:prstGeom>
        </p:spPr>
      </p:pic>
      <p:sp>
        <p:nvSpPr>
          <p:cNvPr id="10" name="Dikdörtgen: Köşeleri Yuvarlatılmış 9">
            <a:extLst>
              <a:ext uri="{FF2B5EF4-FFF2-40B4-BE49-F238E27FC236}">
                <a16:creationId xmlns:a16="http://schemas.microsoft.com/office/drawing/2014/main" id="{FA0B3625-2423-C0F8-3029-14533E1A4A2F}"/>
              </a:ext>
            </a:extLst>
          </p:cNvPr>
          <p:cNvSpPr/>
          <p:nvPr/>
        </p:nvSpPr>
        <p:spPr>
          <a:xfrm>
            <a:off x="6288657" y="3951820"/>
            <a:ext cx="966158" cy="13716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8AD920AB-37A8-C91D-C926-4E0EB5ADCACC}"/>
                  </a:ext>
                </a:extLst>
              </p14:cNvPr>
              <p14:cNvContentPartPr/>
              <p14:nvPr/>
            </p14:nvContentPartPr>
            <p14:xfrm>
              <a:off x="7281985" y="3881737"/>
              <a:ext cx="361080" cy="586440"/>
            </p14:xfrm>
          </p:contentPart>
        </mc:Choice>
        <mc:Fallback xmlns="">
          <p:pic>
            <p:nvPicPr>
              <p:cNvPr id="13" name="Mürekkep 12">
                <a:extLst>
                  <a:ext uri="{FF2B5EF4-FFF2-40B4-BE49-F238E27FC236}">
                    <a16:creationId xmlns:a16="http://schemas.microsoft.com/office/drawing/2014/main" id="{8AD920AB-37A8-C91D-C926-4E0EB5ADCACC}"/>
                  </a:ext>
                </a:extLst>
              </p:cNvPr>
              <p:cNvPicPr/>
              <p:nvPr/>
            </p:nvPicPr>
            <p:blipFill>
              <a:blip r:embed="rId7"/>
              <a:stretch>
                <a:fillRect/>
              </a:stretch>
            </p:blipFill>
            <p:spPr>
              <a:xfrm>
                <a:off x="7272985" y="3872737"/>
                <a:ext cx="378720" cy="604080"/>
              </a:xfrm>
              <a:prstGeom prst="rect">
                <a:avLst/>
              </a:prstGeom>
            </p:spPr>
          </p:pic>
        </mc:Fallback>
      </mc:AlternateContent>
    </p:spTree>
    <p:extLst>
      <p:ext uri="{BB962C8B-B14F-4D97-AF65-F5344CB8AC3E}">
        <p14:creationId xmlns:p14="http://schemas.microsoft.com/office/powerpoint/2010/main" val="322867015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7_TF78504181_Win32" id="{0DE342E5-BC75-4B54-8C0B-01224F091F06}" vid="{4DFE5CFD-78B2-4A33-BCE2-0ABA17E21159}"/>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{15BAAB04-2C37-418A-990C-6AE5D57CD85A}tf78504181_win32</Template>
  <TotalTime>137</TotalTime>
  <Words>677</Words>
  <Application>Microsoft Office PowerPoint</Application>
  <PresentationFormat>Geniş ekran</PresentationFormat>
  <Paragraphs>52</Paragraphs>
  <Slides>15</Slides>
  <Notes>15</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Arial</vt:lpstr>
      <vt:lpstr>Avenir Next LT Pro</vt:lpstr>
      <vt:lpstr>Calibri</vt:lpstr>
      <vt:lpstr>ShapesVTI</vt:lpstr>
      <vt:lpstr>EVALUATION OF USABILITY OF WornOnTV.net</vt:lpstr>
      <vt:lpstr>EDMS Heurıstıc walkthrough</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OF USABILITY OF WornOnTV.net</dc:title>
  <dc:creator>Ünal Ramazan Doğangün</dc:creator>
  <cp:lastModifiedBy>Ünal Ramazan Doğangün</cp:lastModifiedBy>
  <cp:revision>3</cp:revision>
  <dcterms:created xsi:type="dcterms:W3CDTF">2022-11-01T14:14:28Z</dcterms:created>
  <dcterms:modified xsi:type="dcterms:W3CDTF">2023-03-26T12:39:47Z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